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/>
  <p:cmAuthor id="2" name="Monica Logozzo" initials="ML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86" d="100"/>
          <a:sy n="86" d="100"/>
        </p:scale>
        <p:origin x="648" y="58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16/04/2021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16/04/2021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.bin"/><Relationship Id="rId5" Type="http://schemas.openxmlformats.org/officeDocument/2006/relationships/tags" Target="../tags/tag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1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16.png"/><Relationship Id="rId19" Type="http://schemas.openxmlformats.org/officeDocument/2006/relationships/image" Target="../media/image76.pn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1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B2DA0-BBBB-4215-95A1-C2DC120122A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d94a225f-c91a-4ffb-bf2e-5ef6ecb1a652"/>
    <ds:schemaRef ds:uri="aa68e20f-c3f0-4972-a9d0-e6d88263737a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2169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Comfortaa</vt:lpstr>
      <vt:lpstr>KPMG Extralight</vt:lpstr>
      <vt:lpstr>Wingdings</vt:lpstr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Gessica Cappai</cp:lastModifiedBy>
  <cp:revision>1418</cp:revision>
  <dcterms:created xsi:type="dcterms:W3CDTF">2018-12-05T18:19:15Z</dcterms:created>
  <dcterms:modified xsi:type="dcterms:W3CDTF">2021-04-16T17:44:10Z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