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 Classic Bold" panose="020B0604020202020204" charset="0"/>
      <p:regular r:id="rId14"/>
    </p:embeddedFont>
    <p:embeddedFont>
      <p:font typeface="Montserrat Light Bold" panose="020B0604020202020204" charset="0"/>
      <p:regular r:id="rId15"/>
    </p:embeddedFont>
    <p:embeddedFont>
      <p:font typeface="Montserrat Light" panose="020B0604020202020204" charset="0"/>
      <p:regular r:id="rId16"/>
    </p:embeddedFont>
    <p:embeddedFont>
      <p:font typeface="Clear Sans Regular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21" Type="http://schemas.openxmlformats.org/officeDocument/2006/relationships/image" Target="../media/image27.svg"/><Relationship Id="rId34" Type="http://schemas.openxmlformats.org/officeDocument/2006/relationships/image" Target="../media/image22.png"/><Relationship Id="rId7" Type="http://schemas.openxmlformats.org/officeDocument/2006/relationships/image" Target="../media/image13.svg"/><Relationship Id="rId12" Type="http://schemas.openxmlformats.org/officeDocument/2006/relationships/image" Target="../media/image10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33" Type="http://schemas.openxmlformats.org/officeDocument/2006/relationships/image" Target="../media/image21.png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7.svg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28" Type="http://schemas.openxmlformats.org/officeDocument/2006/relationships/image" Target="../media/image18.png"/><Relationship Id="rId36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25.svg"/><Relationship Id="rId31" Type="http://schemas.openxmlformats.org/officeDocument/2006/relationships/image" Target="../media/image37.svg"/><Relationship Id="rId4" Type="http://schemas.openxmlformats.org/officeDocument/2006/relationships/image" Target="../media/image6.png"/><Relationship Id="rId9" Type="http://schemas.openxmlformats.org/officeDocument/2006/relationships/image" Target="../media/image15.svg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image" Target="../media/image33.svg"/><Relationship Id="rId30" Type="http://schemas.openxmlformats.org/officeDocument/2006/relationships/image" Target="../media/image19.png"/><Relationship Id="rId35" Type="http://schemas.openxmlformats.org/officeDocument/2006/relationships/image" Target="../media/image23.png"/><Relationship Id="rId8" Type="http://schemas.openxmlformats.org/officeDocument/2006/relationships/image" Target="../media/image8.png"/><Relationship Id="rId3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svg"/><Relationship Id="rId18" Type="http://schemas.openxmlformats.org/officeDocument/2006/relationships/image" Target="../media/image37.png"/><Relationship Id="rId26" Type="http://schemas.openxmlformats.org/officeDocument/2006/relationships/image" Target="../media/image41.png"/><Relationship Id="rId39" Type="http://schemas.openxmlformats.org/officeDocument/2006/relationships/image" Target="../media/image86.svg"/><Relationship Id="rId21" Type="http://schemas.openxmlformats.org/officeDocument/2006/relationships/image" Target="../media/image68.svg"/><Relationship Id="rId34" Type="http://schemas.openxmlformats.org/officeDocument/2006/relationships/image" Target="../media/image45.png"/><Relationship Id="rId42" Type="http://schemas.openxmlformats.org/officeDocument/2006/relationships/image" Target="../media/image49.png"/><Relationship Id="rId47" Type="http://schemas.openxmlformats.org/officeDocument/2006/relationships/image" Target="../media/image94.svg"/><Relationship Id="rId50" Type="http://schemas.openxmlformats.org/officeDocument/2006/relationships/image" Target="../media/image53.png"/><Relationship Id="rId7" Type="http://schemas.openxmlformats.org/officeDocument/2006/relationships/image" Target="../media/image54.svg"/><Relationship Id="rId2" Type="http://schemas.openxmlformats.org/officeDocument/2006/relationships/image" Target="../media/image29.png"/><Relationship Id="rId16" Type="http://schemas.openxmlformats.org/officeDocument/2006/relationships/image" Target="../media/image36.png"/><Relationship Id="rId29" Type="http://schemas.openxmlformats.org/officeDocument/2006/relationships/image" Target="../media/image76.svg"/><Relationship Id="rId11" Type="http://schemas.openxmlformats.org/officeDocument/2006/relationships/image" Target="../media/image58.svg"/><Relationship Id="rId24" Type="http://schemas.openxmlformats.org/officeDocument/2006/relationships/image" Target="../media/image40.png"/><Relationship Id="rId32" Type="http://schemas.openxmlformats.org/officeDocument/2006/relationships/image" Target="../media/image44.png"/><Relationship Id="rId37" Type="http://schemas.openxmlformats.org/officeDocument/2006/relationships/image" Target="../media/image84.svg"/><Relationship Id="rId40" Type="http://schemas.openxmlformats.org/officeDocument/2006/relationships/image" Target="../media/image48.png"/><Relationship Id="rId45" Type="http://schemas.openxmlformats.org/officeDocument/2006/relationships/image" Target="../media/image92.svg"/><Relationship Id="rId53" Type="http://schemas.openxmlformats.org/officeDocument/2006/relationships/image" Target="../media/image100.svg"/><Relationship Id="rId5" Type="http://schemas.openxmlformats.org/officeDocument/2006/relationships/image" Target="../media/image52.svg"/><Relationship Id="rId10" Type="http://schemas.openxmlformats.org/officeDocument/2006/relationships/image" Target="../media/image33.png"/><Relationship Id="rId19" Type="http://schemas.openxmlformats.org/officeDocument/2006/relationships/image" Target="../media/image66.svg"/><Relationship Id="rId31" Type="http://schemas.openxmlformats.org/officeDocument/2006/relationships/image" Target="../media/image78.svg"/><Relationship Id="rId44" Type="http://schemas.openxmlformats.org/officeDocument/2006/relationships/image" Target="../media/image50.png"/><Relationship Id="rId52" Type="http://schemas.openxmlformats.org/officeDocument/2006/relationships/image" Target="../media/image54.png"/><Relationship Id="rId4" Type="http://schemas.openxmlformats.org/officeDocument/2006/relationships/image" Target="../media/image30.png"/><Relationship Id="rId9" Type="http://schemas.openxmlformats.org/officeDocument/2006/relationships/image" Target="../media/image56.svg"/><Relationship Id="rId14" Type="http://schemas.openxmlformats.org/officeDocument/2006/relationships/image" Target="../media/image35.png"/><Relationship Id="rId22" Type="http://schemas.openxmlformats.org/officeDocument/2006/relationships/image" Target="../media/image39.png"/><Relationship Id="rId27" Type="http://schemas.openxmlformats.org/officeDocument/2006/relationships/image" Target="../media/image74.svg"/><Relationship Id="rId30" Type="http://schemas.openxmlformats.org/officeDocument/2006/relationships/image" Target="../media/image43.png"/><Relationship Id="rId35" Type="http://schemas.openxmlformats.org/officeDocument/2006/relationships/image" Target="../media/image82.svg"/><Relationship Id="rId43" Type="http://schemas.openxmlformats.org/officeDocument/2006/relationships/image" Target="../media/image90.svg"/><Relationship Id="rId48" Type="http://schemas.openxmlformats.org/officeDocument/2006/relationships/image" Target="../media/image52.png"/><Relationship Id="rId8" Type="http://schemas.openxmlformats.org/officeDocument/2006/relationships/image" Target="../media/image32.png"/><Relationship Id="rId51" Type="http://schemas.openxmlformats.org/officeDocument/2006/relationships/image" Target="../media/image98.svg"/><Relationship Id="rId3" Type="http://schemas.openxmlformats.org/officeDocument/2006/relationships/image" Target="../media/image50.svg"/><Relationship Id="rId12" Type="http://schemas.openxmlformats.org/officeDocument/2006/relationships/image" Target="../media/image34.png"/><Relationship Id="rId17" Type="http://schemas.openxmlformats.org/officeDocument/2006/relationships/image" Target="../media/image64.svg"/><Relationship Id="rId25" Type="http://schemas.openxmlformats.org/officeDocument/2006/relationships/image" Target="../media/image72.svg"/><Relationship Id="rId33" Type="http://schemas.openxmlformats.org/officeDocument/2006/relationships/image" Target="../media/image80.svg"/><Relationship Id="rId38" Type="http://schemas.openxmlformats.org/officeDocument/2006/relationships/image" Target="../media/image47.png"/><Relationship Id="rId46" Type="http://schemas.openxmlformats.org/officeDocument/2006/relationships/image" Target="../media/image51.png"/><Relationship Id="rId20" Type="http://schemas.openxmlformats.org/officeDocument/2006/relationships/image" Target="../media/image38.png"/><Relationship Id="rId41" Type="http://schemas.openxmlformats.org/officeDocument/2006/relationships/image" Target="../media/image8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5" Type="http://schemas.openxmlformats.org/officeDocument/2006/relationships/image" Target="../media/image62.svg"/><Relationship Id="rId23" Type="http://schemas.openxmlformats.org/officeDocument/2006/relationships/image" Target="../media/image70.svg"/><Relationship Id="rId28" Type="http://schemas.openxmlformats.org/officeDocument/2006/relationships/image" Target="../media/image42.png"/><Relationship Id="rId36" Type="http://schemas.openxmlformats.org/officeDocument/2006/relationships/image" Target="../media/image46.png"/><Relationship Id="rId49" Type="http://schemas.openxmlformats.org/officeDocument/2006/relationships/image" Target="../media/image9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59181" y="7031334"/>
            <a:ext cx="6511333" cy="651133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9475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977005" y="-3546217"/>
            <a:ext cx="6294579" cy="629457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BD4AB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7722638" y="4357337"/>
            <a:ext cx="9525" cy="3091986"/>
          </a:xfrm>
          <a:prstGeom prst="rect">
            <a:avLst/>
          </a:prstGeom>
          <a:solidFill>
            <a:srgbClr val="F5F5EF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08576" y="2748362"/>
            <a:ext cx="4876714" cy="48501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1744" y="8192007"/>
            <a:ext cx="10917553" cy="193132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474991" y="4464506"/>
            <a:ext cx="8009687" cy="1476584"/>
            <a:chOff x="0" y="0"/>
            <a:chExt cx="10679583" cy="196877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62461"/>
              <a:ext cx="10679583" cy="1002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50"/>
                </a:lnSpc>
              </a:pPr>
              <a:r>
                <a:rPr lang="en-US" sz="5515" spc="275">
                  <a:solidFill>
                    <a:srgbClr val="F5F5EF"/>
                  </a:solidFill>
                  <a:latin typeface="Montserrat Classic Bold"/>
                </a:rPr>
                <a:t>OPIFICIA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367495"/>
              <a:ext cx="10679583" cy="601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 spc="336">
                  <a:solidFill>
                    <a:srgbClr val="F5F5EF"/>
                  </a:solidFill>
                  <a:latin typeface="Montserrat Light"/>
                </a:rPr>
                <a:t>FONDI STRUTTURALI EUROPEI 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 rot="-5400000">
            <a:off x="16336142" y="8605402"/>
            <a:ext cx="2860240" cy="175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3"/>
              </a:lnSpc>
            </a:pPr>
            <a:r>
              <a:rPr lang="en-US" sz="1275" spc="469">
                <a:solidFill>
                  <a:srgbClr val="F5F5EF"/>
                </a:solidFill>
                <a:latin typeface="Montserrat Light Bold"/>
              </a:rPr>
              <a:t>PROGETTO OPIFICIA</a:t>
            </a:r>
          </a:p>
        </p:txBody>
      </p:sp>
      <p:sp>
        <p:nvSpPr>
          <p:cNvPr id="13" name="TextBox 13"/>
          <p:cNvSpPr txBox="1"/>
          <p:nvPr/>
        </p:nvSpPr>
        <p:spPr>
          <a:xfrm rot="-5400000">
            <a:off x="15286809" y="1826474"/>
            <a:ext cx="4854697" cy="183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64"/>
              </a:lnSpc>
            </a:pPr>
            <a:r>
              <a:rPr lang="en-US" sz="1284" spc="472">
                <a:solidFill>
                  <a:srgbClr val="F5F5EF"/>
                </a:solidFill>
                <a:latin typeface="Montserrat Light Bold"/>
              </a:rPr>
              <a:t>LICEO PITAGORA SELARGIU</a:t>
            </a:r>
            <a:r>
              <a:rPr lang="en-US" sz="1284" spc="472">
                <a:solidFill>
                  <a:srgbClr val="F5F5EF"/>
                </a:solidFill>
                <a:latin typeface="Montserrat Light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22638" y="4357337"/>
            <a:ext cx="9525" cy="3091986"/>
          </a:xfrm>
          <a:prstGeom prst="rect">
            <a:avLst/>
          </a:prstGeom>
          <a:solidFill>
            <a:srgbClr val="F5F5EF"/>
          </a:solidFill>
        </p:spPr>
      </p:sp>
      <p:grpSp>
        <p:nvGrpSpPr>
          <p:cNvPr id="3" name="Group 3"/>
          <p:cNvGrpSpPr/>
          <p:nvPr/>
        </p:nvGrpSpPr>
        <p:grpSpPr>
          <a:xfrm>
            <a:off x="804694" y="2286003"/>
            <a:ext cx="8873475" cy="5714993"/>
            <a:chOff x="0" y="0"/>
            <a:chExt cx="11831299" cy="7619991"/>
          </a:xfrm>
        </p:grpSpPr>
        <p:sp>
          <p:nvSpPr>
            <p:cNvPr id="4" name="TextBox 4"/>
            <p:cNvSpPr txBox="1"/>
            <p:nvPr/>
          </p:nvSpPr>
          <p:spPr>
            <a:xfrm>
              <a:off x="0" y="2307327"/>
              <a:ext cx="11831299" cy="5019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1500" spc="180">
                  <a:solidFill>
                    <a:srgbClr val="F5F5EF"/>
                  </a:solidFill>
                  <a:latin typeface="Montserrat Light Bold"/>
                </a:rPr>
                <a:t>LA CONOSCENZA DELLE LINGUE DIVERSE DA QUELLA DI APPARTENENZA È DIVENTATA INDISPENSABILE PER SVOLGERE OGNI TIPO DI PROFESSIONE E PER ESERCITARE LA FUNZIONE DI CITTADINANZA ATTIVA ALL’INTERNO DELLA COMUNITÀ EUROPEA.</a:t>
              </a:r>
            </a:p>
            <a:p>
              <a:pPr>
                <a:lnSpc>
                  <a:spcPts val="3360"/>
                </a:lnSpc>
              </a:pPr>
              <a:endParaRPr lang="en-US" sz="1500" spc="180">
                <a:solidFill>
                  <a:srgbClr val="F5F5EF"/>
                </a:solidFill>
                <a:latin typeface="Montserrat Light Bold"/>
              </a:endParaRPr>
            </a:p>
            <a:p>
              <a:pPr>
                <a:lnSpc>
                  <a:spcPts val="3360"/>
                </a:lnSpc>
              </a:pPr>
              <a:r>
                <a:rPr lang="en-US" sz="1500" spc="180">
                  <a:solidFill>
                    <a:srgbClr val="F5F5EF"/>
                  </a:solidFill>
                  <a:latin typeface="Montserrat Light Bold"/>
                </a:rPr>
                <a:t>QUESTO MODULO VUOLE OFFRIRE LA POSSIBILITÀ AGLI STUDENTI DEL LICEO DI ACQUISIRE COMPETENZE RELATIVE ALLA LINGUA TEDESCA E LAVORARE NEI MODULI/LABORATORI PER RAGGIUNGERE CONSAPEVOLEZZE SPENDIBILI ANCHE IN AMBITO PROFESSIONALE.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5560"/>
              <a:ext cx="10957632" cy="1706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95"/>
                </a:lnSpc>
              </a:pPr>
              <a:r>
                <a:rPr lang="en-US" sz="4500" spc="225">
                  <a:solidFill>
                    <a:srgbClr val="F5E753"/>
                  </a:solidFill>
                  <a:latin typeface="Montserrat Classic Bold"/>
                </a:rPr>
                <a:t>POTENZIAMENTO DELLA LINGUA TEDESCA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86075" y="9578907"/>
            <a:ext cx="1721059" cy="16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0"/>
              </a:lnSpc>
            </a:pPr>
            <a:r>
              <a:rPr lang="en-US" sz="1000" spc="368">
                <a:solidFill>
                  <a:srgbClr val="F5F5EF"/>
                </a:solidFill>
                <a:latin typeface="Montserrat Light Bold"/>
              </a:rPr>
              <a:t>PAGINA 01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20681" y="3241728"/>
            <a:ext cx="5016665" cy="38035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5400000">
            <a:off x="16336142" y="8605402"/>
            <a:ext cx="2860240" cy="175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3"/>
              </a:lnSpc>
            </a:pPr>
            <a:r>
              <a:rPr lang="en-US" sz="1275" spc="469">
                <a:solidFill>
                  <a:srgbClr val="F5F5EF"/>
                </a:solidFill>
                <a:latin typeface="Montserrat Light Bold"/>
              </a:rPr>
              <a:t>PROGETTO OPIFICIA</a:t>
            </a:r>
          </a:p>
        </p:txBody>
      </p:sp>
      <p:sp>
        <p:nvSpPr>
          <p:cNvPr id="9" name="TextBox 9"/>
          <p:cNvSpPr txBox="1"/>
          <p:nvPr/>
        </p:nvSpPr>
        <p:spPr>
          <a:xfrm rot="-5400000">
            <a:off x="15251108" y="1838070"/>
            <a:ext cx="4854697" cy="183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64"/>
              </a:lnSpc>
            </a:pPr>
            <a:r>
              <a:rPr lang="en-US" sz="1284" spc="472" dirty="0">
                <a:solidFill>
                  <a:srgbClr val="F5F5EF"/>
                </a:solidFill>
                <a:latin typeface="Montserrat Light Bold"/>
              </a:rPr>
              <a:t>LICEO PITAGORA SELARGIU</a:t>
            </a:r>
            <a:r>
              <a:rPr lang="en-US" sz="1284" spc="472" dirty="0">
                <a:solidFill>
                  <a:srgbClr val="F5F5EF"/>
                </a:solidFill>
                <a:latin typeface="Montserrat Light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22638" y="4357337"/>
            <a:ext cx="9525" cy="3091986"/>
          </a:xfrm>
          <a:prstGeom prst="rect">
            <a:avLst/>
          </a:prstGeom>
          <a:solidFill>
            <a:srgbClr val="5A4594"/>
          </a:solidFill>
        </p:spPr>
      </p:sp>
      <p:grpSp>
        <p:nvGrpSpPr>
          <p:cNvPr id="3" name="Group 3"/>
          <p:cNvGrpSpPr/>
          <p:nvPr/>
        </p:nvGrpSpPr>
        <p:grpSpPr>
          <a:xfrm>
            <a:off x="890850" y="2809116"/>
            <a:ext cx="8798954" cy="4668767"/>
            <a:chOff x="0" y="0"/>
            <a:chExt cx="11731939" cy="6225023"/>
          </a:xfrm>
        </p:grpSpPr>
        <p:sp>
          <p:nvSpPr>
            <p:cNvPr id="4" name="TextBox 4"/>
            <p:cNvSpPr txBox="1"/>
            <p:nvPr/>
          </p:nvSpPr>
          <p:spPr>
            <a:xfrm>
              <a:off x="0" y="2021323"/>
              <a:ext cx="11325581" cy="4150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12"/>
                </a:lnSpc>
              </a:pPr>
              <a:r>
                <a:rPr lang="en-US" sz="1475" spc="177">
                  <a:solidFill>
                    <a:srgbClr val="1D242C"/>
                  </a:solidFill>
                  <a:latin typeface="Montserrat Light Bold"/>
                </a:rPr>
                <a:t>LA STESSA UNIONE EUROPEA, ATTRAVERSO RIPETUTE DELIBERAZIONI E DIRETTIVE, HA SOTTOLINEATO CHE TRA LE COMPETENZE FONDAMENTALI DEI GIOVANI CITTADINI EUROPEI È INDISPENSABILE LA CONOSCENZA DI ALMENO DUE LINGUE STRANIERE COMUNITARIE. </a:t>
              </a:r>
            </a:p>
            <a:p>
              <a:pPr>
                <a:lnSpc>
                  <a:spcPts val="2212"/>
                </a:lnSpc>
              </a:pPr>
              <a:endParaRPr lang="en-US" sz="1475" spc="177">
                <a:solidFill>
                  <a:srgbClr val="1D242C"/>
                </a:solidFill>
                <a:latin typeface="Montserrat Light Bold"/>
              </a:endParaRPr>
            </a:p>
            <a:p>
              <a:pPr>
                <a:lnSpc>
                  <a:spcPts val="2212"/>
                </a:lnSpc>
              </a:pPr>
              <a:r>
                <a:rPr lang="en-US" sz="1475" spc="177">
                  <a:solidFill>
                    <a:srgbClr val="1D242C"/>
                  </a:solidFill>
                  <a:latin typeface="Montserrat Light Bold"/>
                </a:rPr>
                <a:t>QUESTO MODULO VUOLE SVILUPPARE LA COMPETENZA PLURILINGUISTICA E ARRICCHIRE LA COMPRENSIONE INTERCULTURALE CHE RAPPRESENTANO UN VERO E PROPRIO CAPITALE DA VALORIZZARE A LIVELLO SOCIALE E INDIVIDUALE E DA INCENTIVARE COME UNA DELLE COMPETENZE CHIAVE PER LO SVILUPPO PERSONALE, PROFESSIONALE, ECONOMICO E PRODUTTIVO.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594"/>
              <a:ext cx="11731939" cy="1627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45"/>
                </a:lnSpc>
              </a:pPr>
              <a:r>
                <a:rPr lang="en-US" sz="4275" spc="213">
                  <a:solidFill>
                    <a:srgbClr val="5A4594"/>
                  </a:solidFill>
                  <a:latin typeface="Montserrat Classic Bold"/>
                </a:rPr>
                <a:t>POTENZIAMENTO DELLA LINGUA RUSSA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86075" y="9584820"/>
            <a:ext cx="1721059" cy="155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0"/>
              </a:lnSpc>
            </a:pPr>
            <a:r>
              <a:rPr lang="en-US" sz="1000" spc="368">
                <a:solidFill>
                  <a:srgbClr val="5A4594"/>
                </a:solidFill>
                <a:latin typeface="Montserrat Light Bold"/>
              </a:rPr>
              <a:t>PAGINA 02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67117" y="2809193"/>
            <a:ext cx="4879678" cy="464013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5400000">
            <a:off x="15304815" y="1805841"/>
            <a:ext cx="4854697" cy="183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64"/>
              </a:lnSpc>
            </a:pPr>
            <a:r>
              <a:rPr lang="en-US" sz="1284" spc="472" dirty="0">
                <a:solidFill>
                  <a:srgbClr val="F5F5EF"/>
                </a:solidFill>
                <a:latin typeface="Montserrat Light Bold"/>
              </a:rPr>
              <a:t>LICEO PITAGORA SELARGIU</a:t>
            </a:r>
            <a:r>
              <a:rPr lang="en-US" sz="1284" spc="472" dirty="0">
                <a:solidFill>
                  <a:srgbClr val="F5F5EF"/>
                </a:solidFill>
                <a:latin typeface="Montserrat Light"/>
              </a:rPr>
              <a:t>S</a:t>
            </a:r>
          </a:p>
        </p:txBody>
      </p:sp>
      <p:sp>
        <p:nvSpPr>
          <p:cNvPr id="9" name="TextBox 9"/>
          <p:cNvSpPr txBox="1"/>
          <p:nvPr/>
        </p:nvSpPr>
        <p:spPr>
          <a:xfrm rot="-5400000">
            <a:off x="16336142" y="8605402"/>
            <a:ext cx="2860240" cy="175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3"/>
              </a:lnSpc>
            </a:pPr>
            <a:r>
              <a:rPr lang="en-US" sz="1275" spc="469">
                <a:solidFill>
                  <a:srgbClr val="F5F5EF"/>
                </a:solidFill>
                <a:latin typeface="Montserrat Light Bold"/>
              </a:rPr>
              <a:t>PROGETTO OPIFICIA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21336" y="2045700"/>
            <a:ext cx="282443" cy="6172847"/>
            <a:chOff x="0" y="0"/>
            <a:chExt cx="376590" cy="8230462"/>
          </a:xfrm>
        </p:grpSpPr>
        <p:grpSp>
          <p:nvGrpSpPr>
            <p:cNvPr id="3" name="Group 3"/>
            <p:cNvGrpSpPr/>
            <p:nvPr/>
          </p:nvGrpSpPr>
          <p:grpSpPr>
            <a:xfrm rot="-5400000">
              <a:off x="-1941794" y="1941794"/>
              <a:ext cx="4260179" cy="376590"/>
              <a:chOff x="0" y="0"/>
              <a:chExt cx="9194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457200" y="304800"/>
                <a:ext cx="833120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8331200" h="203200">
                    <a:moveTo>
                      <a:pt x="101600" y="0"/>
                    </a:moveTo>
                    <a:cubicBezTo>
                      <a:pt x="157480" y="0"/>
                      <a:pt x="203200" y="45720"/>
                      <a:pt x="203200" y="101600"/>
                    </a:cubicBezTo>
                    <a:cubicBezTo>
                      <a:pt x="203200" y="157480"/>
                      <a:pt x="157480" y="203200"/>
                      <a:pt x="101600" y="203200"/>
                    </a:cubicBezTo>
                    <a:cubicBezTo>
                      <a:pt x="45720" y="203200"/>
                      <a:pt x="0" y="157480"/>
                      <a:pt x="0" y="101600"/>
                    </a:cubicBezTo>
                    <a:cubicBezTo>
                      <a:pt x="0" y="45720"/>
                      <a:pt x="45720" y="0"/>
                      <a:pt x="101600" y="0"/>
                    </a:cubicBezTo>
                    <a:close/>
                    <a:moveTo>
                      <a:pt x="508000" y="0"/>
                    </a:moveTo>
                    <a:cubicBezTo>
                      <a:pt x="563880" y="0"/>
                      <a:pt x="609600" y="45720"/>
                      <a:pt x="609600" y="101600"/>
                    </a:cubicBezTo>
                    <a:cubicBezTo>
                      <a:pt x="609600" y="157480"/>
                      <a:pt x="563880" y="203200"/>
                      <a:pt x="508000" y="203200"/>
                    </a:cubicBezTo>
                    <a:cubicBezTo>
                      <a:pt x="452120" y="203200"/>
                      <a:pt x="406400" y="157480"/>
                      <a:pt x="406400" y="101600"/>
                    </a:cubicBezTo>
                    <a:cubicBezTo>
                      <a:pt x="406400" y="45720"/>
                      <a:pt x="452120" y="0"/>
                      <a:pt x="508000" y="0"/>
                    </a:cubicBezTo>
                    <a:close/>
                    <a:moveTo>
                      <a:pt x="914400" y="0"/>
                    </a:moveTo>
                    <a:cubicBezTo>
                      <a:pt x="970280" y="0"/>
                      <a:pt x="1016000" y="45720"/>
                      <a:pt x="1016000" y="101600"/>
                    </a:cubicBezTo>
                    <a:cubicBezTo>
                      <a:pt x="1016000" y="157480"/>
                      <a:pt x="970280" y="203200"/>
                      <a:pt x="914400" y="203200"/>
                    </a:cubicBezTo>
                    <a:cubicBezTo>
                      <a:pt x="858520" y="203200"/>
                      <a:pt x="812800" y="157480"/>
                      <a:pt x="812800" y="101600"/>
                    </a:cubicBezTo>
                    <a:cubicBezTo>
                      <a:pt x="812800" y="45720"/>
                      <a:pt x="858520" y="0"/>
                      <a:pt x="914400" y="0"/>
                    </a:cubicBezTo>
                    <a:close/>
                    <a:moveTo>
                      <a:pt x="1320800" y="0"/>
                    </a:moveTo>
                    <a:cubicBezTo>
                      <a:pt x="1376680" y="0"/>
                      <a:pt x="1422400" y="45720"/>
                      <a:pt x="1422400" y="101600"/>
                    </a:cubicBezTo>
                    <a:cubicBezTo>
                      <a:pt x="1422400" y="157480"/>
                      <a:pt x="1376680" y="203200"/>
                      <a:pt x="1320800" y="203200"/>
                    </a:cubicBezTo>
                    <a:cubicBezTo>
                      <a:pt x="1264920" y="203200"/>
                      <a:pt x="1219200" y="157480"/>
                      <a:pt x="1219200" y="101600"/>
                    </a:cubicBezTo>
                    <a:cubicBezTo>
                      <a:pt x="1219200" y="45720"/>
                      <a:pt x="1264920" y="0"/>
                      <a:pt x="1320800" y="0"/>
                    </a:cubicBezTo>
                    <a:close/>
                    <a:moveTo>
                      <a:pt x="1727200" y="0"/>
                    </a:moveTo>
                    <a:cubicBezTo>
                      <a:pt x="1783080" y="0"/>
                      <a:pt x="1828800" y="45720"/>
                      <a:pt x="1828800" y="101600"/>
                    </a:cubicBezTo>
                    <a:cubicBezTo>
                      <a:pt x="1828800" y="157480"/>
                      <a:pt x="1783080" y="203200"/>
                      <a:pt x="1727200" y="203200"/>
                    </a:cubicBezTo>
                    <a:cubicBezTo>
                      <a:pt x="1671320" y="203200"/>
                      <a:pt x="1625600" y="157480"/>
                      <a:pt x="1625600" y="101600"/>
                    </a:cubicBezTo>
                    <a:cubicBezTo>
                      <a:pt x="1625600" y="45720"/>
                      <a:pt x="1671320" y="0"/>
                      <a:pt x="1727200" y="0"/>
                    </a:cubicBezTo>
                    <a:close/>
                    <a:moveTo>
                      <a:pt x="2133600" y="0"/>
                    </a:moveTo>
                    <a:cubicBezTo>
                      <a:pt x="2189480" y="0"/>
                      <a:pt x="2235200" y="45720"/>
                      <a:pt x="2235200" y="101600"/>
                    </a:cubicBezTo>
                    <a:cubicBezTo>
                      <a:pt x="2235200" y="157480"/>
                      <a:pt x="2189480" y="203200"/>
                      <a:pt x="2133600" y="203200"/>
                    </a:cubicBezTo>
                    <a:cubicBezTo>
                      <a:pt x="2077720" y="203200"/>
                      <a:pt x="2032000" y="157480"/>
                      <a:pt x="2032000" y="101600"/>
                    </a:cubicBezTo>
                    <a:cubicBezTo>
                      <a:pt x="2032000" y="45720"/>
                      <a:pt x="2077720" y="0"/>
                      <a:pt x="2133600" y="0"/>
                    </a:cubicBezTo>
                    <a:close/>
                    <a:moveTo>
                      <a:pt x="2540000" y="0"/>
                    </a:moveTo>
                    <a:cubicBezTo>
                      <a:pt x="2595880" y="0"/>
                      <a:pt x="2641600" y="45720"/>
                      <a:pt x="2641600" y="101600"/>
                    </a:cubicBezTo>
                    <a:cubicBezTo>
                      <a:pt x="2641600" y="157480"/>
                      <a:pt x="2595880" y="203200"/>
                      <a:pt x="2540000" y="203200"/>
                    </a:cubicBezTo>
                    <a:cubicBezTo>
                      <a:pt x="2484120" y="203200"/>
                      <a:pt x="2438400" y="157480"/>
                      <a:pt x="2438400" y="101600"/>
                    </a:cubicBezTo>
                    <a:cubicBezTo>
                      <a:pt x="2438400" y="45720"/>
                      <a:pt x="2484120" y="0"/>
                      <a:pt x="2540000" y="0"/>
                    </a:cubicBezTo>
                    <a:close/>
                    <a:moveTo>
                      <a:pt x="2946400" y="0"/>
                    </a:moveTo>
                    <a:cubicBezTo>
                      <a:pt x="3002280" y="0"/>
                      <a:pt x="3048000" y="45720"/>
                      <a:pt x="3048000" y="101600"/>
                    </a:cubicBezTo>
                    <a:cubicBezTo>
                      <a:pt x="3048000" y="157480"/>
                      <a:pt x="3002280" y="203200"/>
                      <a:pt x="2946400" y="203200"/>
                    </a:cubicBezTo>
                    <a:cubicBezTo>
                      <a:pt x="2890520" y="203200"/>
                      <a:pt x="2844800" y="157480"/>
                      <a:pt x="2844800" y="101600"/>
                    </a:cubicBezTo>
                    <a:cubicBezTo>
                      <a:pt x="2844800" y="45720"/>
                      <a:pt x="2890520" y="0"/>
                      <a:pt x="2946400" y="0"/>
                    </a:cubicBezTo>
                    <a:close/>
                    <a:moveTo>
                      <a:pt x="3352800" y="0"/>
                    </a:moveTo>
                    <a:cubicBezTo>
                      <a:pt x="3408680" y="0"/>
                      <a:pt x="3454400" y="45720"/>
                      <a:pt x="3454400" y="101600"/>
                    </a:cubicBezTo>
                    <a:cubicBezTo>
                      <a:pt x="3454400" y="157480"/>
                      <a:pt x="3408680" y="203200"/>
                      <a:pt x="3352800" y="203200"/>
                    </a:cubicBezTo>
                    <a:cubicBezTo>
                      <a:pt x="3296920" y="203200"/>
                      <a:pt x="3251200" y="157480"/>
                      <a:pt x="3251200" y="101600"/>
                    </a:cubicBezTo>
                    <a:cubicBezTo>
                      <a:pt x="3251200" y="45720"/>
                      <a:pt x="3296920" y="0"/>
                      <a:pt x="3352800" y="0"/>
                    </a:cubicBezTo>
                    <a:close/>
                    <a:moveTo>
                      <a:pt x="3759200" y="0"/>
                    </a:moveTo>
                    <a:cubicBezTo>
                      <a:pt x="3815080" y="0"/>
                      <a:pt x="3860800" y="45720"/>
                      <a:pt x="3860800" y="101600"/>
                    </a:cubicBezTo>
                    <a:cubicBezTo>
                      <a:pt x="3860800" y="157480"/>
                      <a:pt x="3815080" y="203200"/>
                      <a:pt x="3759200" y="203200"/>
                    </a:cubicBezTo>
                    <a:cubicBezTo>
                      <a:pt x="3703320" y="203200"/>
                      <a:pt x="3657600" y="157480"/>
                      <a:pt x="3657600" y="101600"/>
                    </a:cubicBezTo>
                    <a:cubicBezTo>
                      <a:pt x="3657600" y="45720"/>
                      <a:pt x="3703320" y="0"/>
                      <a:pt x="3759200" y="0"/>
                    </a:cubicBezTo>
                    <a:close/>
                    <a:moveTo>
                      <a:pt x="4165600" y="0"/>
                    </a:moveTo>
                    <a:cubicBezTo>
                      <a:pt x="4221480" y="0"/>
                      <a:pt x="4267200" y="45720"/>
                      <a:pt x="4267200" y="101600"/>
                    </a:cubicBezTo>
                    <a:cubicBezTo>
                      <a:pt x="4267200" y="157480"/>
                      <a:pt x="4221480" y="203200"/>
                      <a:pt x="4165600" y="203200"/>
                    </a:cubicBezTo>
                    <a:cubicBezTo>
                      <a:pt x="4109720" y="203200"/>
                      <a:pt x="4064000" y="157480"/>
                      <a:pt x="4064000" y="101600"/>
                    </a:cubicBezTo>
                    <a:cubicBezTo>
                      <a:pt x="4064000" y="45720"/>
                      <a:pt x="4109720" y="0"/>
                      <a:pt x="4165600" y="0"/>
                    </a:cubicBezTo>
                    <a:close/>
                    <a:moveTo>
                      <a:pt x="4572000" y="0"/>
                    </a:moveTo>
                    <a:cubicBezTo>
                      <a:pt x="4627880" y="0"/>
                      <a:pt x="4673600" y="45720"/>
                      <a:pt x="4673600" y="101600"/>
                    </a:cubicBezTo>
                    <a:cubicBezTo>
                      <a:pt x="4673600" y="157480"/>
                      <a:pt x="4627880" y="203200"/>
                      <a:pt x="4572000" y="203200"/>
                    </a:cubicBezTo>
                    <a:cubicBezTo>
                      <a:pt x="4516120" y="203200"/>
                      <a:pt x="4470400" y="157480"/>
                      <a:pt x="4470400" y="101600"/>
                    </a:cubicBezTo>
                    <a:cubicBezTo>
                      <a:pt x="4470400" y="45720"/>
                      <a:pt x="4516120" y="0"/>
                      <a:pt x="4572000" y="0"/>
                    </a:cubicBezTo>
                    <a:close/>
                    <a:moveTo>
                      <a:pt x="4978400" y="0"/>
                    </a:moveTo>
                    <a:cubicBezTo>
                      <a:pt x="5034280" y="0"/>
                      <a:pt x="5080000" y="45720"/>
                      <a:pt x="5080000" y="101600"/>
                    </a:cubicBezTo>
                    <a:cubicBezTo>
                      <a:pt x="5080000" y="157480"/>
                      <a:pt x="5034280" y="203200"/>
                      <a:pt x="4978400" y="203200"/>
                    </a:cubicBezTo>
                    <a:cubicBezTo>
                      <a:pt x="4922520" y="203200"/>
                      <a:pt x="4876800" y="157480"/>
                      <a:pt x="4876800" y="101600"/>
                    </a:cubicBezTo>
                    <a:cubicBezTo>
                      <a:pt x="4876800" y="45720"/>
                      <a:pt x="4922520" y="0"/>
                      <a:pt x="4978400" y="0"/>
                    </a:cubicBezTo>
                    <a:close/>
                    <a:moveTo>
                      <a:pt x="5384800" y="0"/>
                    </a:moveTo>
                    <a:cubicBezTo>
                      <a:pt x="5440680" y="0"/>
                      <a:pt x="5486400" y="45720"/>
                      <a:pt x="5486400" y="101600"/>
                    </a:cubicBezTo>
                    <a:cubicBezTo>
                      <a:pt x="5486400" y="157480"/>
                      <a:pt x="5440680" y="203200"/>
                      <a:pt x="5384800" y="203200"/>
                    </a:cubicBezTo>
                    <a:cubicBezTo>
                      <a:pt x="5328920" y="203200"/>
                      <a:pt x="5283200" y="157480"/>
                      <a:pt x="5283200" y="101600"/>
                    </a:cubicBezTo>
                    <a:cubicBezTo>
                      <a:pt x="5283200" y="45720"/>
                      <a:pt x="5328920" y="0"/>
                      <a:pt x="5384800" y="0"/>
                    </a:cubicBezTo>
                    <a:close/>
                    <a:moveTo>
                      <a:pt x="5791200" y="0"/>
                    </a:moveTo>
                    <a:cubicBezTo>
                      <a:pt x="5847080" y="0"/>
                      <a:pt x="5892800" y="45720"/>
                      <a:pt x="5892800" y="101600"/>
                    </a:cubicBezTo>
                    <a:cubicBezTo>
                      <a:pt x="5892800" y="157480"/>
                      <a:pt x="5847080" y="203200"/>
                      <a:pt x="5791200" y="203200"/>
                    </a:cubicBezTo>
                    <a:cubicBezTo>
                      <a:pt x="5735320" y="203200"/>
                      <a:pt x="5689600" y="157480"/>
                      <a:pt x="5689600" y="101600"/>
                    </a:cubicBezTo>
                    <a:cubicBezTo>
                      <a:pt x="5689600" y="45720"/>
                      <a:pt x="5735320" y="0"/>
                      <a:pt x="5791200" y="0"/>
                    </a:cubicBezTo>
                    <a:close/>
                    <a:moveTo>
                      <a:pt x="6197600" y="0"/>
                    </a:moveTo>
                    <a:cubicBezTo>
                      <a:pt x="6253480" y="0"/>
                      <a:pt x="6299200" y="45720"/>
                      <a:pt x="6299200" y="101600"/>
                    </a:cubicBezTo>
                    <a:cubicBezTo>
                      <a:pt x="6299200" y="157480"/>
                      <a:pt x="6253480" y="203200"/>
                      <a:pt x="6197600" y="203200"/>
                    </a:cubicBezTo>
                    <a:cubicBezTo>
                      <a:pt x="6141720" y="203200"/>
                      <a:pt x="6096000" y="157480"/>
                      <a:pt x="6096000" y="101600"/>
                    </a:cubicBezTo>
                    <a:cubicBezTo>
                      <a:pt x="6096000" y="45720"/>
                      <a:pt x="6141720" y="0"/>
                      <a:pt x="6197600" y="0"/>
                    </a:cubicBezTo>
                    <a:close/>
                    <a:moveTo>
                      <a:pt x="6604000" y="0"/>
                    </a:moveTo>
                    <a:cubicBezTo>
                      <a:pt x="6659880" y="0"/>
                      <a:pt x="6705600" y="45720"/>
                      <a:pt x="6705600" y="101600"/>
                    </a:cubicBezTo>
                    <a:cubicBezTo>
                      <a:pt x="6705600" y="157480"/>
                      <a:pt x="6659880" y="203200"/>
                      <a:pt x="6604000" y="203200"/>
                    </a:cubicBezTo>
                    <a:cubicBezTo>
                      <a:pt x="6548120" y="203200"/>
                      <a:pt x="6502400" y="157480"/>
                      <a:pt x="6502400" y="101600"/>
                    </a:cubicBezTo>
                    <a:cubicBezTo>
                      <a:pt x="6502400" y="45720"/>
                      <a:pt x="6548120" y="0"/>
                      <a:pt x="6604000" y="0"/>
                    </a:cubicBezTo>
                    <a:close/>
                    <a:moveTo>
                      <a:pt x="7010400" y="0"/>
                    </a:moveTo>
                    <a:cubicBezTo>
                      <a:pt x="7066280" y="0"/>
                      <a:pt x="7112000" y="45720"/>
                      <a:pt x="7112000" y="101600"/>
                    </a:cubicBezTo>
                    <a:cubicBezTo>
                      <a:pt x="7112000" y="157480"/>
                      <a:pt x="7066280" y="203200"/>
                      <a:pt x="7010400" y="203200"/>
                    </a:cubicBezTo>
                    <a:cubicBezTo>
                      <a:pt x="6954520" y="203200"/>
                      <a:pt x="6908800" y="157480"/>
                      <a:pt x="6908800" y="101600"/>
                    </a:cubicBezTo>
                    <a:cubicBezTo>
                      <a:pt x="6908800" y="45720"/>
                      <a:pt x="6954520" y="0"/>
                      <a:pt x="7010400" y="0"/>
                    </a:cubicBezTo>
                    <a:close/>
                    <a:moveTo>
                      <a:pt x="7416800" y="0"/>
                    </a:moveTo>
                    <a:cubicBezTo>
                      <a:pt x="7472680" y="0"/>
                      <a:pt x="7518400" y="45720"/>
                      <a:pt x="7518400" y="101600"/>
                    </a:cubicBezTo>
                    <a:cubicBezTo>
                      <a:pt x="7518400" y="157480"/>
                      <a:pt x="7472680" y="203200"/>
                      <a:pt x="7416800" y="203200"/>
                    </a:cubicBezTo>
                    <a:cubicBezTo>
                      <a:pt x="7360920" y="203200"/>
                      <a:pt x="7315200" y="157480"/>
                      <a:pt x="7315200" y="101600"/>
                    </a:cubicBezTo>
                    <a:cubicBezTo>
                      <a:pt x="7315200" y="45720"/>
                      <a:pt x="7360920" y="0"/>
                      <a:pt x="7416800" y="0"/>
                    </a:cubicBezTo>
                    <a:close/>
                    <a:moveTo>
                      <a:pt x="7823200" y="0"/>
                    </a:moveTo>
                    <a:cubicBezTo>
                      <a:pt x="7879080" y="0"/>
                      <a:pt x="7924800" y="45720"/>
                      <a:pt x="7924800" y="101600"/>
                    </a:cubicBezTo>
                    <a:cubicBezTo>
                      <a:pt x="7924800" y="157480"/>
                      <a:pt x="7879080" y="203200"/>
                      <a:pt x="7823200" y="203200"/>
                    </a:cubicBezTo>
                    <a:cubicBezTo>
                      <a:pt x="7767320" y="203200"/>
                      <a:pt x="7721600" y="157480"/>
                      <a:pt x="7721600" y="101600"/>
                    </a:cubicBezTo>
                    <a:cubicBezTo>
                      <a:pt x="7721600" y="45720"/>
                      <a:pt x="7767320" y="0"/>
                      <a:pt x="7823200" y="0"/>
                    </a:cubicBezTo>
                    <a:close/>
                    <a:moveTo>
                      <a:pt x="8229600" y="0"/>
                    </a:moveTo>
                    <a:cubicBezTo>
                      <a:pt x="8285480" y="0"/>
                      <a:pt x="8331200" y="45720"/>
                      <a:pt x="8331200" y="101600"/>
                    </a:cubicBezTo>
                    <a:cubicBezTo>
                      <a:pt x="8331200" y="157480"/>
                      <a:pt x="8285480" y="203200"/>
                      <a:pt x="8229600" y="203200"/>
                    </a:cubicBezTo>
                    <a:cubicBezTo>
                      <a:pt x="8173720" y="203200"/>
                      <a:pt x="8128000" y="157480"/>
                      <a:pt x="8128000" y="101600"/>
                    </a:cubicBezTo>
                    <a:cubicBezTo>
                      <a:pt x="8128000" y="45720"/>
                      <a:pt x="8173720" y="0"/>
                      <a:pt x="8229600" y="0"/>
                    </a:cubicBezTo>
                    <a:close/>
                  </a:path>
                </a:pathLst>
              </a:custGeom>
              <a:solidFill>
                <a:srgbClr val="F5E753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5400000">
              <a:off x="-1941794" y="5912077"/>
              <a:ext cx="4260179" cy="376590"/>
              <a:chOff x="0" y="0"/>
              <a:chExt cx="9194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457200" y="304800"/>
                <a:ext cx="833120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8331200" h="203200">
                    <a:moveTo>
                      <a:pt x="101600" y="0"/>
                    </a:moveTo>
                    <a:cubicBezTo>
                      <a:pt x="157480" y="0"/>
                      <a:pt x="203200" y="45720"/>
                      <a:pt x="203200" y="101600"/>
                    </a:cubicBezTo>
                    <a:cubicBezTo>
                      <a:pt x="203200" y="157480"/>
                      <a:pt x="157480" y="203200"/>
                      <a:pt x="101600" y="203200"/>
                    </a:cubicBezTo>
                    <a:cubicBezTo>
                      <a:pt x="45720" y="203200"/>
                      <a:pt x="0" y="157480"/>
                      <a:pt x="0" y="101600"/>
                    </a:cubicBezTo>
                    <a:cubicBezTo>
                      <a:pt x="0" y="45720"/>
                      <a:pt x="45720" y="0"/>
                      <a:pt x="101600" y="0"/>
                    </a:cubicBezTo>
                    <a:close/>
                    <a:moveTo>
                      <a:pt x="508000" y="0"/>
                    </a:moveTo>
                    <a:cubicBezTo>
                      <a:pt x="563880" y="0"/>
                      <a:pt x="609600" y="45720"/>
                      <a:pt x="609600" y="101600"/>
                    </a:cubicBezTo>
                    <a:cubicBezTo>
                      <a:pt x="609600" y="157480"/>
                      <a:pt x="563880" y="203200"/>
                      <a:pt x="508000" y="203200"/>
                    </a:cubicBezTo>
                    <a:cubicBezTo>
                      <a:pt x="452120" y="203200"/>
                      <a:pt x="406400" y="157480"/>
                      <a:pt x="406400" y="101600"/>
                    </a:cubicBezTo>
                    <a:cubicBezTo>
                      <a:pt x="406400" y="45720"/>
                      <a:pt x="452120" y="0"/>
                      <a:pt x="508000" y="0"/>
                    </a:cubicBezTo>
                    <a:close/>
                    <a:moveTo>
                      <a:pt x="914400" y="0"/>
                    </a:moveTo>
                    <a:cubicBezTo>
                      <a:pt x="970280" y="0"/>
                      <a:pt x="1016000" y="45720"/>
                      <a:pt x="1016000" y="101600"/>
                    </a:cubicBezTo>
                    <a:cubicBezTo>
                      <a:pt x="1016000" y="157480"/>
                      <a:pt x="970280" y="203200"/>
                      <a:pt x="914400" y="203200"/>
                    </a:cubicBezTo>
                    <a:cubicBezTo>
                      <a:pt x="858520" y="203200"/>
                      <a:pt x="812800" y="157480"/>
                      <a:pt x="812800" y="101600"/>
                    </a:cubicBezTo>
                    <a:cubicBezTo>
                      <a:pt x="812800" y="45720"/>
                      <a:pt x="858520" y="0"/>
                      <a:pt x="914400" y="0"/>
                    </a:cubicBezTo>
                    <a:close/>
                    <a:moveTo>
                      <a:pt x="1320800" y="0"/>
                    </a:moveTo>
                    <a:cubicBezTo>
                      <a:pt x="1376680" y="0"/>
                      <a:pt x="1422400" y="45720"/>
                      <a:pt x="1422400" y="101600"/>
                    </a:cubicBezTo>
                    <a:cubicBezTo>
                      <a:pt x="1422400" y="157480"/>
                      <a:pt x="1376680" y="203200"/>
                      <a:pt x="1320800" y="203200"/>
                    </a:cubicBezTo>
                    <a:cubicBezTo>
                      <a:pt x="1264920" y="203200"/>
                      <a:pt x="1219200" y="157480"/>
                      <a:pt x="1219200" y="101600"/>
                    </a:cubicBezTo>
                    <a:cubicBezTo>
                      <a:pt x="1219200" y="45720"/>
                      <a:pt x="1264920" y="0"/>
                      <a:pt x="1320800" y="0"/>
                    </a:cubicBezTo>
                    <a:close/>
                    <a:moveTo>
                      <a:pt x="1727200" y="0"/>
                    </a:moveTo>
                    <a:cubicBezTo>
                      <a:pt x="1783080" y="0"/>
                      <a:pt x="1828800" y="45720"/>
                      <a:pt x="1828800" y="101600"/>
                    </a:cubicBezTo>
                    <a:cubicBezTo>
                      <a:pt x="1828800" y="157480"/>
                      <a:pt x="1783080" y="203200"/>
                      <a:pt x="1727200" y="203200"/>
                    </a:cubicBezTo>
                    <a:cubicBezTo>
                      <a:pt x="1671320" y="203200"/>
                      <a:pt x="1625600" y="157480"/>
                      <a:pt x="1625600" y="101600"/>
                    </a:cubicBezTo>
                    <a:cubicBezTo>
                      <a:pt x="1625600" y="45720"/>
                      <a:pt x="1671320" y="0"/>
                      <a:pt x="1727200" y="0"/>
                    </a:cubicBezTo>
                    <a:close/>
                    <a:moveTo>
                      <a:pt x="2133600" y="0"/>
                    </a:moveTo>
                    <a:cubicBezTo>
                      <a:pt x="2189480" y="0"/>
                      <a:pt x="2235200" y="45720"/>
                      <a:pt x="2235200" y="101600"/>
                    </a:cubicBezTo>
                    <a:cubicBezTo>
                      <a:pt x="2235200" y="157480"/>
                      <a:pt x="2189480" y="203200"/>
                      <a:pt x="2133600" y="203200"/>
                    </a:cubicBezTo>
                    <a:cubicBezTo>
                      <a:pt x="2077720" y="203200"/>
                      <a:pt x="2032000" y="157480"/>
                      <a:pt x="2032000" y="101600"/>
                    </a:cubicBezTo>
                    <a:cubicBezTo>
                      <a:pt x="2032000" y="45720"/>
                      <a:pt x="2077720" y="0"/>
                      <a:pt x="2133600" y="0"/>
                    </a:cubicBezTo>
                    <a:close/>
                    <a:moveTo>
                      <a:pt x="2540000" y="0"/>
                    </a:moveTo>
                    <a:cubicBezTo>
                      <a:pt x="2595880" y="0"/>
                      <a:pt x="2641600" y="45720"/>
                      <a:pt x="2641600" y="101600"/>
                    </a:cubicBezTo>
                    <a:cubicBezTo>
                      <a:pt x="2641600" y="157480"/>
                      <a:pt x="2595880" y="203200"/>
                      <a:pt x="2540000" y="203200"/>
                    </a:cubicBezTo>
                    <a:cubicBezTo>
                      <a:pt x="2484120" y="203200"/>
                      <a:pt x="2438400" y="157480"/>
                      <a:pt x="2438400" y="101600"/>
                    </a:cubicBezTo>
                    <a:cubicBezTo>
                      <a:pt x="2438400" y="45720"/>
                      <a:pt x="2484120" y="0"/>
                      <a:pt x="2540000" y="0"/>
                    </a:cubicBezTo>
                    <a:close/>
                    <a:moveTo>
                      <a:pt x="2946400" y="0"/>
                    </a:moveTo>
                    <a:cubicBezTo>
                      <a:pt x="3002280" y="0"/>
                      <a:pt x="3048000" y="45720"/>
                      <a:pt x="3048000" y="101600"/>
                    </a:cubicBezTo>
                    <a:cubicBezTo>
                      <a:pt x="3048000" y="157480"/>
                      <a:pt x="3002280" y="203200"/>
                      <a:pt x="2946400" y="203200"/>
                    </a:cubicBezTo>
                    <a:cubicBezTo>
                      <a:pt x="2890520" y="203200"/>
                      <a:pt x="2844800" y="157480"/>
                      <a:pt x="2844800" y="101600"/>
                    </a:cubicBezTo>
                    <a:cubicBezTo>
                      <a:pt x="2844800" y="45720"/>
                      <a:pt x="2890520" y="0"/>
                      <a:pt x="2946400" y="0"/>
                    </a:cubicBezTo>
                    <a:close/>
                    <a:moveTo>
                      <a:pt x="3352800" y="0"/>
                    </a:moveTo>
                    <a:cubicBezTo>
                      <a:pt x="3408680" y="0"/>
                      <a:pt x="3454400" y="45720"/>
                      <a:pt x="3454400" y="101600"/>
                    </a:cubicBezTo>
                    <a:cubicBezTo>
                      <a:pt x="3454400" y="157480"/>
                      <a:pt x="3408680" y="203200"/>
                      <a:pt x="3352800" y="203200"/>
                    </a:cubicBezTo>
                    <a:cubicBezTo>
                      <a:pt x="3296920" y="203200"/>
                      <a:pt x="3251200" y="157480"/>
                      <a:pt x="3251200" y="101600"/>
                    </a:cubicBezTo>
                    <a:cubicBezTo>
                      <a:pt x="3251200" y="45720"/>
                      <a:pt x="3296920" y="0"/>
                      <a:pt x="3352800" y="0"/>
                    </a:cubicBezTo>
                    <a:close/>
                    <a:moveTo>
                      <a:pt x="3759200" y="0"/>
                    </a:moveTo>
                    <a:cubicBezTo>
                      <a:pt x="3815080" y="0"/>
                      <a:pt x="3860800" y="45720"/>
                      <a:pt x="3860800" y="101600"/>
                    </a:cubicBezTo>
                    <a:cubicBezTo>
                      <a:pt x="3860800" y="157480"/>
                      <a:pt x="3815080" y="203200"/>
                      <a:pt x="3759200" y="203200"/>
                    </a:cubicBezTo>
                    <a:cubicBezTo>
                      <a:pt x="3703320" y="203200"/>
                      <a:pt x="3657600" y="157480"/>
                      <a:pt x="3657600" y="101600"/>
                    </a:cubicBezTo>
                    <a:cubicBezTo>
                      <a:pt x="3657600" y="45720"/>
                      <a:pt x="3703320" y="0"/>
                      <a:pt x="3759200" y="0"/>
                    </a:cubicBezTo>
                    <a:close/>
                    <a:moveTo>
                      <a:pt x="4165600" y="0"/>
                    </a:moveTo>
                    <a:cubicBezTo>
                      <a:pt x="4221480" y="0"/>
                      <a:pt x="4267200" y="45720"/>
                      <a:pt x="4267200" y="101600"/>
                    </a:cubicBezTo>
                    <a:cubicBezTo>
                      <a:pt x="4267200" y="157480"/>
                      <a:pt x="4221480" y="203200"/>
                      <a:pt x="4165600" y="203200"/>
                    </a:cubicBezTo>
                    <a:cubicBezTo>
                      <a:pt x="4109720" y="203200"/>
                      <a:pt x="4064000" y="157480"/>
                      <a:pt x="4064000" y="101600"/>
                    </a:cubicBezTo>
                    <a:cubicBezTo>
                      <a:pt x="4064000" y="45720"/>
                      <a:pt x="4109720" y="0"/>
                      <a:pt x="4165600" y="0"/>
                    </a:cubicBezTo>
                    <a:close/>
                    <a:moveTo>
                      <a:pt x="4572000" y="0"/>
                    </a:moveTo>
                    <a:cubicBezTo>
                      <a:pt x="4627880" y="0"/>
                      <a:pt x="4673600" y="45720"/>
                      <a:pt x="4673600" y="101600"/>
                    </a:cubicBezTo>
                    <a:cubicBezTo>
                      <a:pt x="4673600" y="157480"/>
                      <a:pt x="4627880" y="203200"/>
                      <a:pt x="4572000" y="203200"/>
                    </a:cubicBezTo>
                    <a:cubicBezTo>
                      <a:pt x="4516120" y="203200"/>
                      <a:pt x="4470400" y="157480"/>
                      <a:pt x="4470400" y="101600"/>
                    </a:cubicBezTo>
                    <a:cubicBezTo>
                      <a:pt x="4470400" y="45720"/>
                      <a:pt x="4516120" y="0"/>
                      <a:pt x="4572000" y="0"/>
                    </a:cubicBezTo>
                    <a:close/>
                    <a:moveTo>
                      <a:pt x="4978400" y="0"/>
                    </a:moveTo>
                    <a:cubicBezTo>
                      <a:pt x="5034280" y="0"/>
                      <a:pt x="5080000" y="45720"/>
                      <a:pt x="5080000" y="101600"/>
                    </a:cubicBezTo>
                    <a:cubicBezTo>
                      <a:pt x="5080000" y="157480"/>
                      <a:pt x="5034280" y="203200"/>
                      <a:pt x="4978400" y="203200"/>
                    </a:cubicBezTo>
                    <a:cubicBezTo>
                      <a:pt x="4922520" y="203200"/>
                      <a:pt x="4876800" y="157480"/>
                      <a:pt x="4876800" y="101600"/>
                    </a:cubicBezTo>
                    <a:cubicBezTo>
                      <a:pt x="4876800" y="45720"/>
                      <a:pt x="4922520" y="0"/>
                      <a:pt x="4978400" y="0"/>
                    </a:cubicBezTo>
                    <a:close/>
                    <a:moveTo>
                      <a:pt x="5384800" y="0"/>
                    </a:moveTo>
                    <a:cubicBezTo>
                      <a:pt x="5440680" y="0"/>
                      <a:pt x="5486400" y="45720"/>
                      <a:pt x="5486400" y="101600"/>
                    </a:cubicBezTo>
                    <a:cubicBezTo>
                      <a:pt x="5486400" y="157480"/>
                      <a:pt x="5440680" y="203200"/>
                      <a:pt x="5384800" y="203200"/>
                    </a:cubicBezTo>
                    <a:cubicBezTo>
                      <a:pt x="5328920" y="203200"/>
                      <a:pt x="5283200" y="157480"/>
                      <a:pt x="5283200" y="101600"/>
                    </a:cubicBezTo>
                    <a:cubicBezTo>
                      <a:pt x="5283200" y="45720"/>
                      <a:pt x="5328920" y="0"/>
                      <a:pt x="5384800" y="0"/>
                    </a:cubicBezTo>
                    <a:close/>
                    <a:moveTo>
                      <a:pt x="5791200" y="0"/>
                    </a:moveTo>
                    <a:cubicBezTo>
                      <a:pt x="5847080" y="0"/>
                      <a:pt x="5892800" y="45720"/>
                      <a:pt x="5892800" y="101600"/>
                    </a:cubicBezTo>
                    <a:cubicBezTo>
                      <a:pt x="5892800" y="157480"/>
                      <a:pt x="5847080" y="203200"/>
                      <a:pt x="5791200" y="203200"/>
                    </a:cubicBezTo>
                    <a:cubicBezTo>
                      <a:pt x="5735320" y="203200"/>
                      <a:pt x="5689600" y="157480"/>
                      <a:pt x="5689600" y="101600"/>
                    </a:cubicBezTo>
                    <a:cubicBezTo>
                      <a:pt x="5689600" y="45720"/>
                      <a:pt x="5735320" y="0"/>
                      <a:pt x="5791200" y="0"/>
                    </a:cubicBezTo>
                    <a:close/>
                    <a:moveTo>
                      <a:pt x="6197600" y="0"/>
                    </a:moveTo>
                    <a:cubicBezTo>
                      <a:pt x="6253480" y="0"/>
                      <a:pt x="6299200" y="45720"/>
                      <a:pt x="6299200" y="101600"/>
                    </a:cubicBezTo>
                    <a:cubicBezTo>
                      <a:pt x="6299200" y="157480"/>
                      <a:pt x="6253480" y="203200"/>
                      <a:pt x="6197600" y="203200"/>
                    </a:cubicBezTo>
                    <a:cubicBezTo>
                      <a:pt x="6141720" y="203200"/>
                      <a:pt x="6096000" y="157480"/>
                      <a:pt x="6096000" y="101600"/>
                    </a:cubicBezTo>
                    <a:cubicBezTo>
                      <a:pt x="6096000" y="45720"/>
                      <a:pt x="6141720" y="0"/>
                      <a:pt x="6197600" y="0"/>
                    </a:cubicBezTo>
                    <a:close/>
                    <a:moveTo>
                      <a:pt x="6604000" y="0"/>
                    </a:moveTo>
                    <a:cubicBezTo>
                      <a:pt x="6659880" y="0"/>
                      <a:pt x="6705600" y="45720"/>
                      <a:pt x="6705600" y="101600"/>
                    </a:cubicBezTo>
                    <a:cubicBezTo>
                      <a:pt x="6705600" y="157480"/>
                      <a:pt x="6659880" y="203200"/>
                      <a:pt x="6604000" y="203200"/>
                    </a:cubicBezTo>
                    <a:cubicBezTo>
                      <a:pt x="6548120" y="203200"/>
                      <a:pt x="6502400" y="157480"/>
                      <a:pt x="6502400" y="101600"/>
                    </a:cubicBezTo>
                    <a:cubicBezTo>
                      <a:pt x="6502400" y="45720"/>
                      <a:pt x="6548120" y="0"/>
                      <a:pt x="6604000" y="0"/>
                    </a:cubicBezTo>
                    <a:close/>
                    <a:moveTo>
                      <a:pt x="7010400" y="0"/>
                    </a:moveTo>
                    <a:cubicBezTo>
                      <a:pt x="7066280" y="0"/>
                      <a:pt x="7112000" y="45720"/>
                      <a:pt x="7112000" y="101600"/>
                    </a:cubicBezTo>
                    <a:cubicBezTo>
                      <a:pt x="7112000" y="157480"/>
                      <a:pt x="7066280" y="203200"/>
                      <a:pt x="7010400" y="203200"/>
                    </a:cubicBezTo>
                    <a:cubicBezTo>
                      <a:pt x="6954520" y="203200"/>
                      <a:pt x="6908800" y="157480"/>
                      <a:pt x="6908800" y="101600"/>
                    </a:cubicBezTo>
                    <a:cubicBezTo>
                      <a:pt x="6908800" y="45720"/>
                      <a:pt x="6954520" y="0"/>
                      <a:pt x="7010400" y="0"/>
                    </a:cubicBezTo>
                    <a:close/>
                    <a:moveTo>
                      <a:pt x="7416800" y="0"/>
                    </a:moveTo>
                    <a:cubicBezTo>
                      <a:pt x="7472680" y="0"/>
                      <a:pt x="7518400" y="45720"/>
                      <a:pt x="7518400" y="101600"/>
                    </a:cubicBezTo>
                    <a:cubicBezTo>
                      <a:pt x="7518400" y="157480"/>
                      <a:pt x="7472680" y="203200"/>
                      <a:pt x="7416800" y="203200"/>
                    </a:cubicBezTo>
                    <a:cubicBezTo>
                      <a:pt x="7360920" y="203200"/>
                      <a:pt x="7315200" y="157480"/>
                      <a:pt x="7315200" y="101600"/>
                    </a:cubicBezTo>
                    <a:cubicBezTo>
                      <a:pt x="7315200" y="45720"/>
                      <a:pt x="7360920" y="0"/>
                      <a:pt x="7416800" y="0"/>
                    </a:cubicBezTo>
                    <a:close/>
                    <a:moveTo>
                      <a:pt x="7823200" y="0"/>
                    </a:moveTo>
                    <a:cubicBezTo>
                      <a:pt x="7879080" y="0"/>
                      <a:pt x="7924800" y="45720"/>
                      <a:pt x="7924800" y="101600"/>
                    </a:cubicBezTo>
                    <a:cubicBezTo>
                      <a:pt x="7924800" y="157480"/>
                      <a:pt x="7879080" y="203200"/>
                      <a:pt x="7823200" y="203200"/>
                    </a:cubicBezTo>
                    <a:cubicBezTo>
                      <a:pt x="7767320" y="203200"/>
                      <a:pt x="7721600" y="157480"/>
                      <a:pt x="7721600" y="101600"/>
                    </a:cubicBezTo>
                    <a:cubicBezTo>
                      <a:pt x="7721600" y="45720"/>
                      <a:pt x="7767320" y="0"/>
                      <a:pt x="7823200" y="0"/>
                    </a:cubicBezTo>
                    <a:close/>
                    <a:moveTo>
                      <a:pt x="8229600" y="0"/>
                    </a:moveTo>
                    <a:cubicBezTo>
                      <a:pt x="8285480" y="0"/>
                      <a:pt x="8331200" y="45720"/>
                      <a:pt x="8331200" y="101600"/>
                    </a:cubicBezTo>
                    <a:cubicBezTo>
                      <a:pt x="8331200" y="157480"/>
                      <a:pt x="8285480" y="203200"/>
                      <a:pt x="8229600" y="203200"/>
                    </a:cubicBezTo>
                    <a:cubicBezTo>
                      <a:pt x="8173720" y="203200"/>
                      <a:pt x="8128000" y="157480"/>
                      <a:pt x="8128000" y="101600"/>
                    </a:cubicBezTo>
                    <a:cubicBezTo>
                      <a:pt x="8128000" y="45720"/>
                      <a:pt x="8173720" y="0"/>
                      <a:pt x="8229600" y="0"/>
                    </a:cubicBezTo>
                    <a:close/>
                  </a:path>
                </a:pathLst>
              </a:custGeom>
              <a:solidFill>
                <a:srgbClr val="F5E753"/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>
            <a:off x="17722638" y="4357337"/>
            <a:ext cx="9525" cy="3091986"/>
          </a:xfrm>
          <a:prstGeom prst="rect">
            <a:avLst/>
          </a:prstGeom>
          <a:solidFill>
            <a:srgbClr val="F5F5EF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417251" y="7449323"/>
            <a:ext cx="1054585" cy="13777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49681" y="7449323"/>
            <a:ext cx="1042060" cy="13777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01892" y="5277682"/>
            <a:ext cx="1454411" cy="13777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60097" y="5385199"/>
            <a:ext cx="621228" cy="137772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380888" y="3321076"/>
            <a:ext cx="1817142" cy="13777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050973" y="3321076"/>
            <a:ext cx="1787142" cy="13777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554691" y="3321076"/>
            <a:ext cx="1032040" cy="137772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751991" y="3321076"/>
            <a:ext cx="1072120" cy="137772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600597" y="1256952"/>
            <a:ext cx="1377724" cy="137772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7600597" y="1256952"/>
            <a:ext cx="1377724" cy="137772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378071" y="1256952"/>
            <a:ext cx="1385280" cy="13777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9595411" y="7408727"/>
            <a:ext cx="1418320" cy="141832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5440032" y="7238026"/>
            <a:ext cx="1616270" cy="16162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7262653" y="7238026"/>
            <a:ext cx="1559527" cy="156236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9447995" y="1600592"/>
            <a:ext cx="1418320" cy="103408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>
          <a:xfrm>
            <a:off x="13417251" y="1355218"/>
            <a:ext cx="1181192" cy="118119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>
          <a:xfrm>
            <a:off x="7344560" y="5132124"/>
            <a:ext cx="1395713" cy="139571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>
          <a:xfrm>
            <a:off x="9083893" y="5668317"/>
            <a:ext cx="2408315" cy="85951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>
          <a:xfrm>
            <a:off x="15179368" y="1241964"/>
            <a:ext cx="1876934" cy="140770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>
          <a:xfrm>
            <a:off x="13356035" y="5459300"/>
            <a:ext cx="1303623" cy="130362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7"/>
          <a:srcRect/>
          <a:stretch>
            <a:fillRect/>
          </a:stretch>
        </p:blipFill>
        <p:spPr>
          <a:xfrm>
            <a:off x="15361425" y="3134368"/>
            <a:ext cx="1512822" cy="1564432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419911" y="2980322"/>
            <a:ext cx="5889927" cy="3916976"/>
            <a:chOff x="0" y="0"/>
            <a:chExt cx="7853236" cy="5222635"/>
          </a:xfrm>
        </p:grpSpPr>
        <p:sp>
          <p:nvSpPr>
            <p:cNvPr id="30" name="TextBox 30"/>
            <p:cNvSpPr txBox="1"/>
            <p:nvPr/>
          </p:nvSpPr>
          <p:spPr>
            <a:xfrm>
              <a:off x="0" y="3748271"/>
              <a:ext cx="7278703" cy="14010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65"/>
                </a:lnSpc>
              </a:pPr>
              <a:r>
                <a:rPr lang="en-US" sz="1475" spc="177">
                  <a:solidFill>
                    <a:srgbClr val="F5F5EF"/>
                  </a:solidFill>
                  <a:latin typeface="Montserrat Light Bold"/>
                </a:rPr>
                <a:t>I GIOVANI DEVONO ESSERE CONSAPEVOLI CHE LE PROPRIE AZIONI IN RETE POSSONO PRODURRE EFFETTI NEGATIVI ANCHE NELLA VITA REALE E PER UN TEMPO INDEFINITO.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14986"/>
              <a:ext cx="7853236" cy="3396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82"/>
                </a:lnSpc>
              </a:pPr>
              <a:r>
                <a:rPr lang="en-US" sz="4200" spc="210">
                  <a:solidFill>
                    <a:srgbClr val="F5F5EF"/>
                  </a:solidFill>
                  <a:latin typeface="Montserrat Classic Bold"/>
                </a:rPr>
                <a:t> I PERICOLI DEL WEB. </a:t>
              </a:r>
            </a:p>
            <a:p>
              <a:pPr>
                <a:lnSpc>
                  <a:spcPts val="5082"/>
                </a:lnSpc>
              </a:pPr>
              <a:r>
                <a:rPr lang="en-US" sz="4200" spc="210">
                  <a:solidFill>
                    <a:srgbClr val="F5F5EF"/>
                  </a:solidFill>
                  <a:latin typeface="Montserrat Classic Bold"/>
                </a:rPr>
                <a:t>USO CONSAPEVOLE DELLA RETE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86075" y="9584820"/>
            <a:ext cx="1721059" cy="155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0"/>
              </a:lnSpc>
            </a:pPr>
            <a:r>
              <a:rPr lang="en-US" sz="1000" spc="368">
                <a:solidFill>
                  <a:srgbClr val="F5F5EF"/>
                </a:solidFill>
                <a:latin typeface="Montserrat Light Bold"/>
              </a:rPr>
              <a:t>PAGINA 03</a:t>
            </a:r>
          </a:p>
        </p:txBody>
      </p:sp>
      <p:sp>
        <p:nvSpPr>
          <p:cNvPr id="33" name="TextBox 33"/>
          <p:cNvSpPr txBox="1"/>
          <p:nvPr/>
        </p:nvSpPr>
        <p:spPr>
          <a:xfrm rot="-5400000">
            <a:off x="16336142" y="8605402"/>
            <a:ext cx="2860240" cy="175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3"/>
              </a:lnSpc>
            </a:pPr>
            <a:r>
              <a:rPr lang="en-US" sz="1275" spc="469">
                <a:solidFill>
                  <a:srgbClr val="F5F5EF"/>
                </a:solidFill>
                <a:latin typeface="Montserrat Light Bold"/>
              </a:rPr>
              <a:t>PROGETTO OPIFICIA</a:t>
            </a:r>
          </a:p>
        </p:txBody>
      </p:sp>
      <p:sp>
        <p:nvSpPr>
          <p:cNvPr id="34" name="TextBox 34"/>
          <p:cNvSpPr txBox="1"/>
          <p:nvPr/>
        </p:nvSpPr>
        <p:spPr>
          <a:xfrm rot="-5400000">
            <a:off x="15384350" y="1768837"/>
            <a:ext cx="4854697" cy="183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64"/>
              </a:lnSpc>
            </a:pPr>
            <a:r>
              <a:rPr lang="en-US" sz="1284" spc="472" dirty="0">
                <a:solidFill>
                  <a:srgbClr val="F5F5EF"/>
                </a:solidFill>
                <a:latin typeface="Montserrat Light Bold"/>
              </a:rPr>
              <a:t>LICEO PITAGORA SELARGIU</a:t>
            </a:r>
            <a:r>
              <a:rPr lang="en-US" sz="1284" spc="472" dirty="0">
                <a:solidFill>
                  <a:srgbClr val="F5F5EF"/>
                </a:solidFill>
                <a:latin typeface="Montserrat Light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47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22638" y="4357337"/>
            <a:ext cx="9525" cy="3091986"/>
          </a:xfrm>
          <a:prstGeom prst="rect">
            <a:avLst/>
          </a:prstGeom>
          <a:solidFill>
            <a:srgbClr val="F5F5EF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3200014"/>
            <a:ext cx="8146082" cy="3886972"/>
            <a:chOff x="0" y="0"/>
            <a:chExt cx="10861443" cy="5182630"/>
          </a:xfrm>
        </p:grpSpPr>
        <p:sp>
          <p:nvSpPr>
            <p:cNvPr id="4" name="TextBox 4"/>
            <p:cNvSpPr txBox="1"/>
            <p:nvPr/>
          </p:nvSpPr>
          <p:spPr>
            <a:xfrm>
              <a:off x="0" y="2180773"/>
              <a:ext cx="10861443" cy="2939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04"/>
                </a:lnSpc>
              </a:pPr>
              <a:r>
                <a:rPr lang="en-US" sz="2075" spc="249">
                  <a:solidFill>
                    <a:srgbClr val="F5F5EF"/>
                  </a:solidFill>
                  <a:latin typeface="Montserrat Light Bold"/>
                </a:rPr>
                <a:t>I GENITORI DEGLI STUDENTI DEL LICEO POTRANNO CONDIVIDERE CON I LORO FIGLI LE SCELTE EDUCATIVE E FORMATIVE ATTRAVERSO UN’AZIONE FINALIZZATA ALLA PROMOZIONE DI ATTEGGIAMENTI POSITIVI NEI CONFRONTI DELLA SCUOLA E DELL’ISTRUZIONE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5560"/>
              <a:ext cx="9494128" cy="1706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95"/>
                </a:lnSpc>
              </a:pPr>
              <a:r>
                <a:rPr lang="en-US" sz="4500" spc="225">
                  <a:solidFill>
                    <a:srgbClr val="F5E753"/>
                  </a:solidFill>
                  <a:latin typeface="Montserrat Classic Bold"/>
                </a:rPr>
                <a:t>INGLESE PER GENITORI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86075" y="9584820"/>
            <a:ext cx="1721059" cy="155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0"/>
              </a:lnSpc>
            </a:pPr>
            <a:r>
              <a:rPr lang="en-US" sz="1000" spc="368">
                <a:solidFill>
                  <a:srgbClr val="F5F5EF"/>
                </a:solidFill>
                <a:latin typeface="Montserrat Light Bold"/>
              </a:rPr>
              <a:t>PAGINA 04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41036" y="2352229"/>
            <a:ext cx="4705705" cy="543726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5400000">
            <a:off x="15384196" y="1858753"/>
            <a:ext cx="4854697" cy="183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64"/>
              </a:lnSpc>
            </a:pPr>
            <a:r>
              <a:rPr lang="en-US" sz="1284" spc="472" dirty="0">
                <a:solidFill>
                  <a:srgbClr val="F5F5EF"/>
                </a:solidFill>
                <a:latin typeface="Montserrat Light Bold"/>
              </a:rPr>
              <a:t>LICEO PITAGORA SELARGIU</a:t>
            </a:r>
            <a:r>
              <a:rPr lang="en-US" sz="1284" spc="472" dirty="0">
                <a:solidFill>
                  <a:srgbClr val="F5F5EF"/>
                </a:solidFill>
                <a:latin typeface="Montserrat Light"/>
              </a:rPr>
              <a:t>S</a:t>
            </a:r>
          </a:p>
        </p:txBody>
      </p:sp>
      <p:sp>
        <p:nvSpPr>
          <p:cNvPr id="9" name="TextBox 9"/>
          <p:cNvSpPr txBox="1"/>
          <p:nvPr/>
        </p:nvSpPr>
        <p:spPr>
          <a:xfrm rot="-5400000">
            <a:off x="16336142" y="8605402"/>
            <a:ext cx="2860240" cy="175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3"/>
              </a:lnSpc>
            </a:pPr>
            <a:r>
              <a:rPr lang="en-US" sz="1275" spc="469">
                <a:solidFill>
                  <a:srgbClr val="F5F5EF"/>
                </a:solidFill>
                <a:latin typeface="Montserrat Light Bold"/>
              </a:rPr>
              <a:t>PROGETTO OPIFICIA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4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22638" y="4357337"/>
            <a:ext cx="9525" cy="3091986"/>
          </a:xfrm>
          <a:prstGeom prst="rect">
            <a:avLst/>
          </a:prstGeom>
          <a:solidFill>
            <a:srgbClr val="F5F5EF"/>
          </a:solidFill>
        </p:spPr>
      </p:sp>
      <p:grpSp>
        <p:nvGrpSpPr>
          <p:cNvPr id="3" name="Group 3"/>
          <p:cNvGrpSpPr/>
          <p:nvPr/>
        </p:nvGrpSpPr>
        <p:grpSpPr>
          <a:xfrm>
            <a:off x="8288231" y="3175867"/>
            <a:ext cx="7711367" cy="3118602"/>
            <a:chOff x="0" y="0"/>
            <a:chExt cx="10281823" cy="4158136"/>
          </a:xfrm>
        </p:grpSpPr>
        <p:sp>
          <p:nvSpPr>
            <p:cNvPr id="4" name="TextBox 4"/>
            <p:cNvSpPr txBox="1"/>
            <p:nvPr/>
          </p:nvSpPr>
          <p:spPr>
            <a:xfrm>
              <a:off x="0" y="814861"/>
              <a:ext cx="10281823" cy="3322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80"/>
                </a:lnSpc>
                <a:spcBef>
                  <a:spcPct val="0"/>
                </a:spcBef>
              </a:pPr>
              <a:r>
                <a:rPr lang="en-US" sz="1800" spc="36">
                  <a:solidFill>
                    <a:srgbClr val="F5F5EF"/>
                  </a:solidFill>
                  <a:latin typeface="Clear Sans Regular"/>
                </a:rPr>
                <a:t> L’importanza che il cibo ha sempre avuto nella vita dell’uomo, la conoscenza degli alimenti dal punto di vista scientifico, tecnologico e antropologico, la scoperta delle tecniche attraverso l'operatività, permettono di prendere consapevolezza dei valori di sostenibilità ed etici che sono alla base di un sano rapporto con il cibo e con chi lo produce, senza dimenticarne la valenza simbolica e gli aspetti culturali che rappresentano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0320"/>
              <a:ext cx="1032228" cy="541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08"/>
                </a:lnSpc>
              </a:pPr>
              <a:r>
                <a:rPr lang="en-US" sz="2800" spc="44">
                  <a:solidFill>
                    <a:srgbClr val="F5E753"/>
                  </a:solidFill>
                  <a:latin typeface="Montserrat Classic Bold"/>
                </a:rPr>
                <a:t>01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288231" y="6502215"/>
            <a:ext cx="7711367" cy="3076692"/>
            <a:chOff x="0" y="0"/>
            <a:chExt cx="10281823" cy="4102256"/>
          </a:xfrm>
        </p:grpSpPr>
        <p:sp>
          <p:nvSpPr>
            <p:cNvPr id="7" name="TextBox 7"/>
            <p:cNvSpPr txBox="1"/>
            <p:nvPr/>
          </p:nvSpPr>
          <p:spPr>
            <a:xfrm>
              <a:off x="0" y="786921"/>
              <a:ext cx="10281823" cy="3322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80"/>
                </a:lnSpc>
                <a:spcBef>
                  <a:spcPct val="0"/>
                </a:spcBef>
              </a:pPr>
              <a:r>
                <a:rPr lang="en-US" sz="1800" spc="36">
                  <a:solidFill>
                    <a:srgbClr val="F5F5EF"/>
                  </a:solidFill>
                  <a:latin typeface="Clear Sans Regular"/>
                </a:rPr>
                <a:t>Affinché l’Educazione Alimentare non si riduca alla semplice trasmissione di informazioni, ma conduca alla graduale formazione di una personalità critica e creativa, capace di mettere in discussione i dati dell’esperienza senza accettarli passivamente, è necessario creare ambienti e occasioni di apprendimento dove l’alunno impari a pensare, a riflettere, ad interpretare, a lavorare, a discutere, a collaborare e, soprattutto, a scoprire attraverso il fare e l’agire diretto.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0320"/>
              <a:ext cx="1032228" cy="541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08"/>
                </a:lnSpc>
              </a:pPr>
              <a:r>
                <a:rPr lang="en-US" sz="2800" spc="44">
                  <a:solidFill>
                    <a:srgbClr val="F5E753"/>
                  </a:solidFill>
                  <a:latin typeface="Montserrat Classic Bold"/>
                </a:rPr>
                <a:t>02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342047" y="2127381"/>
            <a:ext cx="8211328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5"/>
              </a:lnSpc>
            </a:pPr>
            <a:r>
              <a:rPr lang="en-US" sz="4500" spc="225">
                <a:solidFill>
                  <a:srgbClr val="F5E753"/>
                </a:solidFill>
                <a:latin typeface="Montserrat Classic Bold"/>
              </a:rPr>
              <a:t>MANGIO, DUNQUE SONO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6075" y="9584820"/>
            <a:ext cx="1721059" cy="155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0"/>
              </a:lnSpc>
            </a:pPr>
            <a:r>
              <a:rPr lang="en-US" sz="1000" spc="368">
                <a:solidFill>
                  <a:srgbClr val="F5F5EF"/>
                </a:solidFill>
                <a:latin typeface="Montserrat Light Bold"/>
              </a:rPr>
              <a:t>PAGINA 05</a:t>
            </a:r>
          </a:p>
        </p:txBody>
      </p:sp>
      <p:grpSp>
        <p:nvGrpSpPr>
          <p:cNvPr id="11" name="Group 11"/>
          <p:cNvGrpSpPr/>
          <p:nvPr/>
        </p:nvGrpSpPr>
        <p:grpSpPr>
          <a:xfrm rot="-5400000">
            <a:off x="6108586" y="5318075"/>
            <a:ext cx="3247796" cy="287098"/>
            <a:chOff x="0" y="0"/>
            <a:chExt cx="9194800" cy="812800"/>
          </a:xfrm>
        </p:grpSpPr>
        <p:sp>
          <p:nvSpPr>
            <p:cNvPr id="12" name="Freeform 12"/>
            <p:cNvSpPr/>
            <p:nvPr/>
          </p:nvSpPr>
          <p:spPr>
            <a:xfrm>
              <a:off x="457200" y="304800"/>
              <a:ext cx="8331200" cy="203200"/>
            </a:xfrm>
            <a:custGeom>
              <a:avLst/>
              <a:gdLst/>
              <a:ahLst/>
              <a:cxnLst/>
              <a:rect l="l" t="t" r="r" b="b"/>
              <a:pathLst>
                <a:path w="8331200" h="203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6108586" y="6316550"/>
            <a:ext cx="3247796" cy="287098"/>
            <a:chOff x="0" y="0"/>
            <a:chExt cx="9194800" cy="812800"/>
          </a:xfrm>
        </p:grpSpPr>
        <p:sp>
          <p:nvSpPr>
            <p:cNvPr id="14" name="Freeform 14"/>
            <p:cNvSpPr/>
            <p:nvPr/>
          </p:nvSpPr>
          <p:spPr>
            <a:xfrm>
              <a:off x="457200" y="304800"/>
              <a:ext cx="8331200" cy="203200"/>
            </a:xfrm>
            <a:custGeom>
              <a:avLst/>
              <a:gdLst/>
              <a:ahLst/>
              <a:cxnLst/>
              <a:rect l="l" t="t" r="r" b="b"/>
              <a:pathLst>
                <a:path w="8331200" h="203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501797" y="3828210"/>
            <a:ext cx="441127" cy="441127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7522416" y="6382491"/>
            <a:ext cx="420508" cy="420508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BD4AB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7522416" y="3942630"/>
            <a:ext cx="420508" cy="420508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BD4AB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55741" y="2559576"/>
            <a:ext cx="3871187" cy="5167847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 rot="-5400000">
            <a:off x="16336142" y="8605402"/>
            <a:ext cx="2860240" cy="175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3"/>
              </a:lnSpc>
            </a:pPr>
            <a:r>
              <a:rPr lang="en-US" sz="1275" spc="469">
                <a:solidFill>
                  <a:srgbClr val="F5F5EF"/>
                </a:solidFill>
                <a:latin typeface="Montserrat Light Bold"/>
              </a:rPr>
              <a:t>PROGETTO OPIFICIA</a:t>
            </a:r>
          </a:p>
        </p:txBody>
      </p:sp>
      <p:sp>
        <p:nvSpPr>
          <p:cNvPr id="23" name="TextBox 23"/>
          <p:cNvSpPr txBox="1"/>
          <p:nvPr/>
        </p:nvSpPr>
        <p:spPr>
          <a:xfrm rot="-5400000">
            <a:off x="15358070" y="1811985"/>
            <a:ext cx="4854697" cy="183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64"/>
              </a:lnSpc>
            </a:pPr>
            <a:r>
              <a:rPr lang="en-US" sz="1284" spc="472" dirty="0">
                <a:solidFill>
                  <a:srgbClr val="F5F5EF"/>
                </a:solidFill>
                <a:latin typeface="Montserrat Light Bold"/>
              </a:rPr>
              <a:t>LICEO PITAGORA SELARGIU</a:t>
            </a:r>
            <a:r>
              <a:rPr lang="en-US" sz="1284" spc="472" dirty="0">
                <a:solidFill>
                  <a:srgbClr val="F5F5EF"/>
                </a:solidFill>
                <a:latin typeface="Montserrat Light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61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49246" y="1028700"/>
            <a:ext cx="7910054" cy="791005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66922" y="2746875"/>
            <a:ext cx="8146082" cy="4258447"/>
            <a:chOff x="0" y="0"/>
            <a:chExt cx="10861443" cy="5677930"/>
          </a:xfrm>
        </p:grpSpPr>
        <p:sp>
          <p:nvSpPr>
            <p:cNvPr id="4" name="TextBox 4"/>
            <p:cNvSpPr txBox="1"/>
            <p:nvPr/>
          </p:nvSpPr>
          <p:spPr>
            <a:xfrm>
              <a:off x="0" y="2180773"/>
              <a:ext cx="10861443" cy="3434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04"/>
                </a:lnSpc>
              </a:pPr>
              <a:r>
                <a:rPr lang="en-US" sz="2075" spc="249">
                  <a:solidFill>
                    <a:srgbClr val="F5F5EF"/>
                  </a:solidFill>
                  <a:latin typeface="Montserrat Light Bold"/>
                </a:rPr>
                <a:t>SENSIBILIZZARE I RAGAZZI ALLA SCRITTURA CREATIVA, FAVORIRE IL LAVORO DI GRUPPO, MIGLIORARE LA SOCIALIZZAZIONE E LA PARTECIPAZIONE ATTIVA DI OGNI COMPONENTE E POTENZIARE LE ABILITÀ COMUNICATIVE ATTRAVERSO LA SCRITTURA SONO I PRINCIPALI OBIETTIVI DEL MODULO.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5560"/>
              <a:ext cx="9494128" cy="1706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95"/>
                </a:lnSpc>
              </a:pPr>
              <a:r>
                <a:rPr lang="en-US" sz="4500" spc="225">
                  <a:solidFill>
                    <a:srgbClr val="231F20"/>
                  </a:solidFill>
                  <a:latin typeface="Montserrat Classic Bold"/>
                </a:rPr>
                <a:t>SCRITTURA CREATIVA PER IL TEATRO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86075" y="9584820"/>
            <a:ext cx="1721059" cy="155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0"/>
              </a:lnSpc>
            </a:pPr>
            <a:r>
              <a:rPr lang="en-US" sz="1000" spc="368">
                <a:solidFill>
                  <a:srgbClr val="F5F5EF"/>
                </a:solidFill>
                <a:latin typeface="Montserrat Light Bold"/>
              </a:rPr>
              <a:t>PAGINA 06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16336142" y="8605402"/>
            <a:ext cx="2860240" cy="175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3"/>
              </a:lnSpc>
            </a:pPr>
            <a:r>
              <a:rPr lang="en-US" sz="1275" spc="469">
                <a:solidFill>
                  <a:srgbClr val="F5F5EF"/>
                </a:solidFill>
                <a:latin typeface="Montserrat Light Bold"/>
              </a:rPr>
              <a:t>PROGETTO OPIFICIA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15358070" y="1687731"/>
            <a:ext cx="4854697" cy="183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64"/>
              </a:lnSpc>
            </a:pPr>
            <a:r>
              <a:rPr lang="en-US" sz="1284" spc="472" dirty="0">
                <a:solidFill>
                  <a:srgbClr val="F5F5EF"/>
                </a:solidFill>
                <a:latin typeface="Montserrat Light Bold"/>
              </a:rPr>
              <a:t>LICEO PITAGORA SELARGIU</a:t>
            </a:r>
            <a:r>
              <a:rPr lang="en-US" sz="1284" spc="472" dirty="0">
                <a:solidFill>
                  <a:srgbClr val="F5F5EF"/>
                </a:solidFill>
                <a:latin typeface="Montserrat Light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81336" y="7911358"/>
            <a:ext cx="1324190" cy="13241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81336" y="6190693"/>
            <a:ext cx="1324190" cy="13241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181336" y="4470029"/>
            <a:ext cx="1324190" cy="13241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181336" y="2749364"/>
            <a:ext cx="1324190" cy="13241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181336" y="1028700"/>
            <a:ext cx="1324190" cy="13241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039956" y="7911358"/>
            <a:ext cx="1324190" cy="13241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039956" y="6190693"/>
            <a:ext cx="1324190" cy="13241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039956" y="4470029"/>
            <a:ext cx="1324190" cy="13241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0039956" y="2749364"/>
            <a:ext cx="1324190" cy="13241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0039956" y="1028700"/>
            <a:ext cx="1324190" cy="132419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898577" y="7911358"/>
            <a:ext cx="1324190" cy="132419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1898577" y="6190693"/>
            <a:ext cx="1324190" cy="132419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898577" y="4470029"/>
            <a:ext cx="1324190" cy="13241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1898577" y="2749364"/>
            <a:ext cx="1324190" cy="132419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1898577" y="1028700"/>
            <a:ext cx="1324190" cy="132419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3757198" y="7911358"/>
            <a:ext cx="1324190" cy="132419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13757198" y="6190693"/>
            <a:ext cx="1324190" cy="132419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3757198" y="4470029"/>
            <a:ext cx="1324190" cy="132419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3757198" y="2749364"/>
            <a:ext cx="1324190" cy="13241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13757198" y="1028700"/>
            <a:ext cx="1324190" cy="132419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15615819" y="7911358"/>
            <a:ext cx="1324190" cy="132419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>
            <a:off x="15615819" y="6190693"/>
            <a:ext cx="1324190" cy="132419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7"/>
              </a:ext>
            </a:extLst>
          </a:blip>
          <a:srcRect/>
          <a:stretch>
            <a:fillRect/>
          </a:stretch>
        </p:blipFill>
        <p:spPr>
          <a:xfrm>
            <a:off x="15615819" y="4470029"/>
            <a:ext cx="1324190" cy="132419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>
          <a:xfrm>
            <a:off x="15615819" y="2749364"/>
            <a:ext cx="1324190" cy="132419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>
          <a:xfrm>
            <a:off x="15615819" y="1028700"/>
            <a:ext cx="1324190" cy="1324190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6521336" y="1270914"/>
            <a:ext cx="282443" cy="7864814"/>
            <a:chOff x="0" y="0"/>
            <a:chExt cx="376590" cy="10486419"/>
          </a:xfrm>
        </p:grpSpPr>
        <p:grpSp>
          <p:nvGrpSpPr>
            <p:cNvPr id="28" name="Group 28"/>
            <p:cNvGrpSpPr/>
            <p:nvPr/>
          </p:nvGrpSpPr>
          <p:grpSpPr>
            <a:xfrm rot="-5400000">
              <a:off x="-1941794" y="1941794"/>
              <a:ext cx="4260179" cy="376590"/>
              <a:chOff x="0" y="0"/>
              <a:chExt cx="9194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457200" y="304800"/>
                <a:ext cx="833120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8331200" h="203200">
                    <a:moveTo>
                      <a:pt x="101600" y="0"/>
                    </a:moveTo>
                    <a:cubicBezTo>
                      <a:pt x="157480" y="0"/>
                      <a:pt x="203200" y="45720"/>
                      <a:pt x="203200" y="101600"/>
                    </a:cubicBezTo>
                    <a:cubicBezTo>
                      <a:pt x="203200" y="157480"/>
                      <a:pt x="157480" y="203200"/>
                      <a:pt x="101600" y="203200"/>
                    </a:cubicBezTo>
                    <a:cubicBezTo>
                      <a:pt x="45720" y="203200"/>
                      <a:pt x="0" y="157480"/>
                      <a:pt x="0" y="101600"/>
                    </a:cubicBezTo>
                    <a:cubicBezTo>
                      <a:pt x="0" y="45720"/>
                      <a:pt x="45720" y="0"/>
                      <a:pt x="101600" y="0"/>
                    </a:cubicBezTo>
                    <a:close/>
                    <a:moveTo>
                      <a:pt x="508000" y="0"/>
                    </a:moveTo>
                    <a:cubicBezTo>
                      <a:pt x="563880" y="0"/>
                      <a:pt x="609600" y="45720"/>
                      <a:pt x="609600" y="101600"/>
                    </a:cubicBezTo>
                    <a:cubicBezTo>
                      <a:pt x="609600" y="157480"/>
                      <a:pt x="563880" y="203200"/>
                      <a:pt x="508000" y="203200"/>
                    </a:cubicBezTo>
                    <a:cubicBezTo>
                      <a:pt x="452120" y="203200"/>
                      <a:pt x="406400" y="157480"/>
                      <a:pt x="406400" y="101600"/>
                    </a:cubicBezTo>
                    <a:cubicBezTo>
                      <a:pt x="406400" y="45720"/>
                      <a:pt x="452120" y="0"/>
                      <a:pt x="508000" y="0"/>
                    </a:cubicBezTo>
                    <a:close/>
                    <a:moveTo>
                      <a:pt x="914400" y="0"/>
                    </a:moveTo>
                    <a:cubicBezTo>
                      <a:pt x="970280" y="0"/>
                      <a:pt x="1016000" y="45720"/>
                      <a:pt x="1016000" y="101600"/>
                    </a:cubicBezTo>
                    <a:cubicBezTo>
                      <a:pt x="1016000" y="157480"/>
                      <a:pt x="970280" y="203200"/>
                      <a:pt x="914400" y="203200"/>
                    </a:cubicBezTo>
                    <a:cubicBezTo>
                      <a:pt x="858520" y="203200"/>
                      <a:pt x="812800" y="157480"/>
                      <a:pt x="812800" y="101600"/>
                    </a:cubicBezTo>
                    <a:cubicBezTo>
                      <a:pt x="812800" y="45720"/>
                      <a:pt x="858520" y="0"/>
                      <a:pt x="914400" y="0"/>
                    </a:cubicBezTo>
                    <a:close/>
                    <a:moveTo>
                      <a:pt x="1320800" y="0"/>
                    </a:moveTo>
                    <a:cubicBezTo>
                      <a:pt x="1376680" y="0"/>
                      <a:pt x="1422400" y="45720"/>
                      <a:pt x="1422400" y="101600"/>
                    </a:cubicBezTo>
                    <a:cubicBezTo>
                      <a:pt x="1422400" y="157480"/>
                      <a:pt x="1376680" y="203200"/>
                      <a:pt x="1320800" y="203200"/>
                    </a:cubicBezTo>
                    <a:cubicBezTo>
                      <a:pt x="1264920" y="203200"/>
                      <a:pt x="1219200" y="157480"/>
                      <a:pt x="1219200" y="101600"/>
                    </a:cubicBezTo>
                    <a:cubicBezTo>
                      <a:pt x="1219200" y="45720"/>
                      <a:pt x="1264920" y="0"/>
                      <a:pt x="1320800" y="0"/>
                    </a:cubicBezTo>
                    <a:close/>
                    <a:moveTo>
                      <a:pt x="1727200" y="0"/>
                    </a:moveTo>
                    <a:cubicBezTo>
                      <a:pt x="1783080" y="0"/>
                      <a:pt x="1828800" y="45720"/>
                      <a:pt x="1828800" y="101600"/>
                    </a:cubicBezTo>
                    <a:cubicBezTo>
                      <a:pt x="1828800" y="157480"/>
                      <a:pt x="1783080" y="203200"/>
                      <a:pt x="1727200" y="203200"/>
                    </a:cubicBezTo>
                    <a:cubicBezTo>
                      <a:pt x="1671320" y="203200"/>
                      <a:pt x="1625600" y="157480"/>
                      <a:pt x="1625600" y="101600"/>
                    </a:cubicBezTo>
                    <a:cubicBezTo>
                      <a:pt x="1625600" y="45720"/>
                      <a:pt x="1671320" y="0"/>
                      <a:pt x="1727200" y="0"/>
                    </a:cubicBezTo>
                    <a:close/>
                    <a:moveTo>
                      <a:pt x="2133600" y="0"/>
                    </a:moveTo>
                    <a:cubicBezTo>
                      <a:pt x="2189480" y="0"/>
                      <a:pt x="2235200" y="45720"/>
                      <a:pt x="2235200" y="101600"/>
                    </a:cubicBezTo>
                    <a:cubicBezTo>
                      <a:pt x="2235200" y="157480"/>
                      <a:pt x="2189480" y="203200"/>
                      <a:pt x="2133600" y="203200"/>
                    </a:cubicBezTo>
                    <a:cubicBezTo>
                      <a:pt x="2077720" y="203200"/>
                      <a:pt x="2032000" y="157480"/>
                      <a:pt x="2032000" y="101600"/>
                    </a:cubicBezTo>
                    <a:cubicBezTo>
                      <a:pt x="2032000" y="45720"/>
                      <a:pt x="2077720" y="0"/>
                      <a:pt x="2133600" y="0"/>
                    </a:cubicBezTo>
                    <a:close/>
                    <a:moveTo>
                      <a:pt x="2540000" y="0"/>
                    </a:moveTo>
                    <a:cubicBezTo>
                      <a:pt x="2595880" y="0"/>
                      <a:pt x="2641600" y="45720"/>
                      <a:pt x="2641600" y="101600"/>
                    </a:cubicBezTo>
                    <a:cubicBezTo>
                      <a:pt x="2641600" y="157480"/>
                      <a:pt x="2595880" y="203200"/>
                      <a:pt x="2540000" y="203200"/>
                    </a:cubicBezTo>
                    <a:cubicBezTo>
                      <a:pt x="2484120" y="203200"/>
                      <a:pt x="2438400" y="157480"/>
                      <a:pt x="2438400" y="101600"/>
                    </a:cubicBezTo>
                    <a:cubicBezTo>
                      <a:pt x="2438400" y="45720"/>
                      <a:pt x="2484120" y="0"/>
                      <a:pt x="2540000" y="0"/>
                    </a:cubicBezTo>
                    <a:close/>
                    <a:moveTo>
                      <a:pt x="2946400" y="0"/>
                    </a:moveTo>
                    <a:cubicBezTo>
                      <a:pt x="3002280" y="0"/>
                      <a:pt x="3048000" y="45720"/>
                      <a:pt x="3048000" y="101600"/>
                    </a:cubicBezTo>
                    <a:cubicBezTo>
                      <a:pt x="3048000" y="157480"/>
                      <a:pt x="3002280" y="203200"/>
                      <a:pt x="2946400" y="203200"/>
                    </a:cubicBezTo>
                    <a:cubicBezTo>
                      <a:pt x="2890520" y="203200"/>
                      <a:pt x="2844800" y="157480"/>
                      <a:pt x="2844800" y="101600"/>
                    </a:cubicBezTo>
                    <a:cubicBezTo>
                      <a:pt x="2844800" y="45720"/>
                      <a:pt x="2890520" y="0"/>
                      <a:pt x="2946400" y="0"/>
                    </a:cubicBezTo>
                    <a:close/>
                    <a:moveTo>
                      <a:pt x="3352800" y="0"/>
                    </a:moveTo>
                    <a:cubicBezTo>
                      <a:pt x="3408680" y="0"/>
                      <a:pt x="3454400" y="45720"/>
                      <a:pt x="3454400" y="101600"/>
                    </a:cubicBezTo>
                    <a:cubicBezTo>
                      <a:pt x="3454400" y="157480"/>
                      <a:pt x="3408680" y="203200"/>
                      <a:pt x="3352800" y="203200"/>
                    </a:cubicBezTo>
                    <a:cubicBezTo>
                      <a:pt x="3296920" y="203200"/>
                      <a:pt x="3251200" y="157480"/>
                      <a:pt x="3251200" y="101600"/>
                    </a:cubicBezTo>
                    <a:cubicBezTo>
                      <a:pt x="3251200" y="45720"/>
                      <a:pt x="3296920" y="0"/>
                      <a:pt x="3352800" y="0"/>
                    </a:cubicBezTo>
                    <a:close/>
                    <a:moveTo>
                      <a:pt x="3759200" y="0"/>
                    </a:moveTo>
                    <a:cubicBezTo>
                      <a:pt x="3815080" y="0"/>
                      <a:pt x="3860800" y="45720"/>
                      <a:pt x="3860800" y="101600"/>
                    </a:cubicBezTo>
                    <a:cubicBezTo>
                      <a:pt x="3860800" y="157480"/>
                      <a:pt x="3815080" y="203200"/>
                      <a:pt x="3759200" y="203200"/>
                    </a:cubicBezTo>
                    <a:cubicBezTo>
                      <a:pt x="3703320" y="203200"/>
                      <a:pt x="3657600" y="157480"/>
                      <a:pt x="3657600" y="101600"/>
                    </a:cubicBezTo>
                    <a:cubicBezTo>
                      <a:pt x="3657600" y="45720"/>
                      <a:pt x="3703320" y="0"/>
                      <a:pt x="3759200" y="0"/>
                    </a:cubicBezTo>
                    <a:close/>
                    <a:moveTo>
                      <a:pt x="4165600" y="0"/>
                    </a:moveTo>
                    <a:cubicBezTo>
                      <a:pt x="4221480" y="0"/>
                      <a:pt x="4267200" y="45720"/>
                      <a:pt x="4267200" y="101600"/>
                    </a:cubicBezTo>
                    <a:cubicBezTo>
                      <a:pt x="4267200" y="157480"/>
                      <a:pt x="4221480" y="203200"/>
                      <a:pt x="4165600" y="203200"/>
                    </a:cubicBezTo>
                    <a:cubicBezTo>
                      <a:pt x="4109720" y="203200"/>
                      <a:pt x="4064000" y="157480"/>
                      <a:pt x="4064000" y="101600"/>
                    </a:cubicBezTo>
                    <a:cubicBezTo>
                      <a:pt x="4064000" y="45720"/>
                      <a:pt x="4109720" y="0"/>
                      <a:pt x="4165600" y="0"/>
                    </a:cubicBezTo>
                    <a:close/>
                    <a:moveTo>
                      <a:pt x="4572000" y="0"/>
                    </a:moveTo>
                    <a:cubicBezTo>
                      <a:pt x="4627880" y="0"/>
                      <a:pt x="4673600" y="45720"/>
                      <a:pt x="4673600" y="101600"/>
                    </a:cubicBezTo>
                    <a:cubicBezTo>
                      <a:pt x="4673600" y="157480"/>
                      <a:pt x="4627880" y="203200"/>
                      <a:pt x="4572000" y="203200"/>
                    </a:cubicBezTo>
                    <a:cubicBezTo>
                      <a:pt x="4516120" y="203200"/>
                      <a:pt x="4470400" y="157480"/>
                      <a:pt x="4470400" y="101600"/>
                    </a:cubicBezTo>
                    <a:cubicBezTo>
                      <a:pt x="4470400" y="45720"/>
                      <a:pt x="4516120" y="0"/>
                      <a:pt x="4572000" y="0"/>
                    </a:cubicBezTo>
                    <a:close/>
                    <a:moveTo>
                      <a:pt x="4978400" y="0"/>
                    </a:moveTo>
                    <a:cubicBezTo>
                      <a:pt x="5034280" y="0"/>
                      <a:pt x="5080000" y="45720"/>
                      <a:pt x="5080000" y="101600"/>
                    </a:cubicBezTo>
                    <a:cubicBezTo>
                      <a:pt x="5080000" y="157480"/>
                      <a:pt x="5034280" y="203200"/>
                      <a:pt x="4978400" y="203200"/>
                    </a:cubicBezTo>
                    <a:cubicBezTo>
                      <a:pt x="4922520" y="203200"/>
                      <a:pt x="4876800" y="157480"/>
                      <a:pt x="4876800" y="101600"/>
                    </a:cubicBezTo>
                    <a:cubicBezTo>
                      <a:pt x="4876800" y="45720"/>
                      <a:pt x="4922520" y="0"/>
                      <a:pt x="4978400" y="0"/>
                    </a:cubicBezTo>
                    <a:close/>
                    <a:moveTo>
                      <a:pt x="5384800" y="0"/>
                    </a:moveTo>
                    <a:cubicBezTo>
                      <a:pt x="5440680" y="0"/>
                      <a:pt x="5486400" y="45720"/>
                      <a:pt x="5486400" y="101600"/>
                    </a:cubicBezTo>
                    <a:cubicBezTo>
                      <a:pt x="5486400" y="157480"/>
                      <a:pt x="5440680" y="203200"/>
                      <a:pt x="5384800" y="203200"/>
                    </a:cubicBezTo>
                    <a:cubicBezTo>
                      <a:pt x="5328920" y="203200"/>
                      <a:pt x="5283200" y="157480"/>
                      <a:pt x="5283200" y="101600"/>
                    </a:cubicBezTo>
                    <a:cubicBezTo>
                      <a:pt x="5283200" y="45720"/>
                      <a:pt x="5328920" y="0"/>
                      <a:pt x="5384800" y="0"/>
                    </a:cubicBezTo>
                    <a:close/>
                    <a:moveTo>
                      <a:pt x="5791200" y="0"/>
                    </a:moveTo>
                    <a:cubicBezTo>
                      <a:pt x="5847080" y="0"/>
                      <a:pt x="5892800" y="45720"/>
                      <a:pt x="5892800" y="101600"/>
                    </a:cubicBezTo>
                    <a:cubicBezTo>
                      <a:pt x="5892800" y="157480"/>
                      <a:pt x="5847080" y="203200"/>
                      <a:pt x="5791200" y="203200"/>
                    </a:cubicBezTo>
                    <a:cubicBezTo>
                      <a:pt x="5735320" y="203200"/>
                      <a:pt x="5689600" y="157480"/>
                      <a:pt x="5689600" y="101600"/>
                    </a:cubicBezTo>
                    <a:cubicBezTo>
                      <a:pt x="5689600" y="45720"/>
                      <a:pt x="5735320" y="0"/>
                      <a:pt x="5791200" y="0"/>
                    </a:cubicBezTo>
                    <a:close/>
                    <a:moveTo>
                      <a:pt x="6197600" y="0"/>
                    </a:moveTo>
                    <a:cubicBezTo>
                      <a:pt x="6253480" y="0"/>
                      <a:pt x="6299200" y="45720"/>
                      <a:pt x="6299200" y="101600"/>
                    </a:cubicBezTo>
                    <a:cubicBezTo>
                      <a:pt x="6299200" y="157480"/>
                      <a:pt x="6253480" y="203200"/>
                      <a:pt x="6197600" y="203200"/>
                    </a:cubicBezTo>
                    <a:cubicBezTo>
                      <a:pt x="6141720" y="203200"/>
                      <a:pt x="6096000" y="157480"/>
                      <a:pt x="6096000" y="101600"/>
                    </a:cubicBezTo>
                    <a:cubicBezTo>
                      <a:pt x="6096000" y="45720"/>
                      <a:pt x="6141720" y="0"/>
                      <a:pt x="6197600" y="0"/>
                    </a:cubicBezTo>
                    <a:close/>
                    <a:moveTo>
                      <a:pt x="6604000" y="0"/>
                    </a:moveTo>
                    <a:cubicBezTo>
                      <a:pt x="6659880" y="0"/>
                      <a:pt x="6705600" y="45720"/>
                      <a:pt x="6705600" y="101600"/>
                    </a:cubicBezTo>
                    <a:cubicBezTo>
                      <a:pt x="6705600" y="157480"/>
                      <a:pt x="6659880" y="203200"/>
                      <a:pt x="6604000" y="203200"/>
                    </a:cubicBezTo>
                    <a:cubicBezTo>
                      <a:pt x="6548120" y="203200"/>
                      <a:pt x="6502400" y="157480"/>
                      <a:pt x="6502400" y="101600"/>
                    </a:cubicBezTo>
                    <a:cubicBezTo>
                      <a:pt x="6502400" y="45720"/>
                      <a:pt x="6548120" y="0"/>
                      <a:pt x="6604000" y="0"/>
                    </a:cubicBezTo>
                    <a:close/>
                    <a:moveTo>
                      <a:pt x="7010400" y="0"/>
                    </a:moveTo>
                    <a:cubicBezTo>
                      <a:pt x="7066280" y="0"/>
                      <a:pt x="7112000" y="45720"/>
                      <a:pt x="7112000" y="101600"/>
                    </a:cubicBezTo>
                    <a:cubicBezTo>
                      <a:pt x="7112000" y="157480"/>
                      <a:pt x="7066280" y="203200"/>
                      <a:pt x="7010400" y="203200"/>
                    </a:cubicBezTo>
                    <a:cubicBezTo>
                      <a:pt x="6954520" y="203200"/>
                      <a:pt x="6908800" y="157480"/>
                      <a:pt x="6908800" y="101600"/>
                    </a:cubicBezTo>
                    <a:cubicBezTo>
                      <a:pt x="6908800" y="45720"/>
                      <a:pt x="6954520" y="0"/>
                      <a:pt x="7010400" y="0"/>
                    </a:cubicBezTo>
                    <a:close/>
                    <a:moveTo>
                      <a:pt x="7416800" y="0"/>
                    </a:moveTo>
                    <a:cubicBezTo>
                      <a:pt x="7472680" y="0"/>
                      <a:pt x="7518400" y="45720"/>
                      <a:pt x="7518400" y="101600"/>
                    </a:cubicBezTo>
                    <a:cubicBezTo>
                      <a:pt x="7518400" y="157480"/>
                      <a:pt x="7472680" y="203200"/>
                      <a:pt x="7416800" y="203200"/>
                    </a:cubicBezTo>
                    <a:cubicBezTo>
                      <a:pt x="7360920" y="203200"/>
                      <a:pt x="7315200" y="157480"/>
                      <a:pt x="7315200" y="101600"/>
                    </a:cubicBezTo>
                    <a:cubicBezTo>
                      <a:pt x="7315200" y="45720"/>
                      <a:pt x="7360920" y="0"/>
                      <a:pt x="7416800" y="0"/>
                    </a:cubicBezTo>
                    <a:close/>
                    <a:moveTo>
                      <a:pt x="7823200" y="0"/>
                    </a:moveTo>
                    <a:cubicBezTo>
                      <a:pt x="7879080" y="0"/>
                      <a:pt x="7924800" y="45720"/>
                      <a:pt x="7924800" y="101600"/>
                    </a:cubicBezTo>
                    <a:cubicBezTo>
                      <a:pt x="7924800" y="157480"/>
                      <a:pt x="7879080" y="203200"/>
                      <a:pt x="7823200" y="203200"/>
                    </a:cubicBezTo>
                    <a:cubicBezTo>
                      <a:pt x="7767320" y="203200"/>
                      <a:pt x="7721600" y="157480"/>
                      <a:pt x="7721600" y="101600"/>
                    </a:cubicBezTo>
                    <a:cubicBezTo>
                      <a:pt x="7721600" y="45720"/>
                      <a:pt x="7767320" y="0"/>
                      <a:pt x="7823200" y="0"/>
                    </a:cubicBezTo>
                    <a:close/>
                    <a:moveTo>
                      <a:pt x="8229600" y="0"/>
                    </a:moveTo>
                    <a:cubicBezTo>
                      <a:pt x="8285480" y="0"/>
                      <a:pt x="8331200" y="45720"/>
                      <a:pt x="8331200" y="101600"/>
                    </a:cubicBezTo>
                    <a:cubicBezTo>
                      <a:pt x="8331200" y="157480"/>
                      <a:pt x="8285480" y="203200"/>
                      <a:pt x="8229600" y="203200"/>
                    </a:cubicBezTo>
                    <a:cubicBezTo>
                      <a:pt x="8173720" y="203200"/>
                      <a:pt x="8128000" y="157480"/>
                      <a:pt x="8128000" y="101600"/>
                    </a:cubicBezTo>
                    <a:cubicBezTo>
                      <a:pt x="8128000" y="45720"/>
                      <a:pt x="8173720" y="0"/>
                      <a:pt x="8229600" y="0"/>
                    </a:cubicBezTo>
                    <a:close/>
                  </a:path>
                </a:pathLst>
              </a:custGeom>
              <a:solidFill>
                <a:srgbClr val="1D242C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 rot="-5400000">
              <a:off x="-1941794" y="5912077"/>
              <a:ext cx="4260179" cy="376590"/>
              <a:chOff x="0" y="0"/>
              <a:chExt cx="9194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457200" y="304800"/>
                <a:ext cx="833120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8331200" h="203200">
                    <a:moveTo>
                      <a:pt x="101600" y="0"/>
                    </a:moveTo>
                    <a:cubicBezTo>
                      <a:pt x="157480" y="0"/>
                      <a:pt x="203200" y="45720"/>
                      <a:pt x="203200" y="101600"/>
                    </a:cubicBezTo>
                    <a:cubicBezTo>
                      <a:pt x="203200" y="157480"/>
                      <a:pt x="157480" y="203200"/>
                      <a:pt x="101600" y="203200"/>
                    </a:cubicBezTo>
                    <a:cubicBezTo>
                      <a:pt x="45720" y="203200"/>
                      <a:pt x="0" y="157480"/>
                      <a:pt x="0" y="101600"/>
                    </a:cubicBezTo>
                    <a:cubicBezTo>
                      <a:pt x="0" y="45720"/>
                      <a:pt x="45720" y="0"/>
                      <a:pt x="101600" y="0"/>
                    </a:cubicBezTo>
                    <a:close/>
                    <a:moveTo>
                      <a:pt x="508000" y="0"/>
                    </a:moveTo>
                    <a:cubicBezTo>
                      <a:pt x="563880" y="0"/>
                      <a:pt x="609600" y="45720"/>
                      <a:pt x="609600" y="101600"/>
                    </a:cubicBezTo>
                    <a:cubicBezTo>
                      <a:pt x="609600" y="157480"/>
                      <a:pt x="563880" y="203200"/>
                      <a:pt x="508000" y="203200"/>
                    </a:cubicBezTo>
                    <a:cubicBezTo>
                      <a:pt x="452120" y="203200"/>
                      <a:pt x="406400" y="157480"/>
                      <a:pt x="406400" y="101600"/>
                    </a:cubicBezTo>
                    <a:cubicBezTo>
                      <a:pt x="406400" y="45720"/>
                      <a:pt x="452120" y="0"/>
                      <a:pt x="508000" y="0"/>
                    </a:cubicBezTo>
                    <a:close/>
                    <a:moveTo>
                      <a:pt x="914400" y="0"/>
                    </a:moveTo>
                    <a:cubicBezTo>
                      <a:pt x="970280" y="0"/>
                      <a:pt x="1016000" y="45720"/>
                      <a:pt x="1016000" y="101600"/>
                    </a:cubicBezTo>
                    <a:cubicBezTo>
                      <a:pt x="1016000" y="157480"/>
                      <a:pt x="970280" y="203200"/>
                      <a:pt x="914400" y="203200"/>
                    </a:cubicBezTo>
                    <a:cubicBezTo>
                      <a:pt x="858520" y="203200"/>
                      <a:pt x="812800" y="157480"/>
                      <a:pt x="812800" y="101600"/>
                    </a:cubicBezTo>
                    <a:cubicBezTo>
                      <a:pt x="812800" y="45720"/>
                      <a:pt x="858520" y="0"/>
                      <a:pt x="914400" y="0"/>
                    </a:cubicBezTo>
                    <a:close/>
                    <a:moveTo>
                      <a:pt x="1320800" y="0"/>
                    </a:moveTo>
                    <a:cubicBezTo>
                      <a:pt x="1376680" y="0"/>
                      <a:pt x="1422400" y="45720"/>
                      <a:pt x="1422400" y="101600"/>
                    </a:cubicBezTo>
                    <a:cubicBezTo>
                      <a:pt x="1422400" y="157480"/>
                      <a:pt x="1376680" y="203200"/>
                      <a:pt x="1320800" y="203200"/>
                    </a:cubicBezTo>
                    <a:cubicBezTo>
                      <a:pt x="1264920" y="203200"/>
                      <a:pt x="1219200" y="157480"/>
                      <a:pt x="1219200" y="101600"/>
                    </a:cubicBezTo>
                    <a:cubicBezTo>
                      <a:pt x="1219200" y="45720"/>
                      <a:pt x="1264920" y="0"/>
                      <a:pt x="1320800" y="0"/>
                    </a:cubicBezTo>
                    <a:close/>
                    <a:moveTo>
                      <a:pt x="1727200" y="0"/>
                    </a:moveTo>
                    <a:cubicBezTo>
                      <a:pt x="1783080" y="0"/>
                      <a:pt x="1828800" y="45720"/>
                      <a:pt x="1828800" y="101600"/>
                    </a:cubicBezTo>
                    <a:cubicBezTo>
                      <a:pt x="1828800" y="157480"/>
                      <a:pt x="1783080" y="203200"/>
                      <a:pt x="1727200" y="203200"/>
                    </a:cubicBezTo>
                    <a:cubicBezTo>
                      <a:pt x="1671320" y="203200"/>
                      <a:pt x="1625600" y="157480"/>
                      <a:pt x="1625600" y="101600"/>
                    </a:cubicBezTo>
                    <a:cubicBezTo>
                      <a:pt x="1625600" y="45720"/>
                      <a:pt x="1671320" y="0"/>
                      <a:pt x="1727200" y="0"/>
                    </a:cubicBezTo>
                    <a:close/>
                    <a:moveTo>
                      <a:pt x="2133600" y="0"/>
                    </a:moveTo>
                    <a:cubicBezTo>
                      <a:pt x="2189480" y="0"/>
                      <a:pt x="2235200" y="45720"/>
                      <a:pt x="2235200" y="101600"/>
                    </a:cubicBezTo>
                    <a:cubicBezTo>
                      <a:pt x="2235200" y="157480"/>
                      <a:pt x="2189480" y="203200"/>
                      <a:pt x="2133600" y="203200"/>
                    </a:cubicBezTo>
                    <a:cubicBezTo>
                      <a:pt x="2077720" y="203200"/>
                      <a:pt x="2032000" y="157480"/>
                      <a:pt x="2032000" y="101600"/>
                    </a:cubicBezTo>
                    <a:cubicBezTo>
                      <a:pt x="2032000" y="45720"/>
                      <a:pt x="2077720" y="0"/>
                      <a:pt x="2133600" y="0"/>
                    </a:cubicBezTo>
                    <a:close/>
                    <a:moveTo>
                      <a:pt x="2540000" y="0"/>
                    </a:moveTo>
                    <a:cubicBezTo>
                      <a:pt x="2595880" y="0"/>
                      <a:pt x="2641600" y="45720"/>
                      <a:pt x="2641600" y="101600"/>
                    </a:cubicBezTo>
                    <a:cubicBezTo>
                      <a:pt x="2641600" y="157480"/>
                      <a:pt x="2595880" y="203200"/>
                      <a:pt x="2540000" y="203200"/>
                    </a:cubicBezTo>
                    <a:cubicBezTo>
                      <a:pt x="2484120" y="203200"/>
                      <a:pt x="2438400" y="157480"/>
                      <a:pt x="2438400" y="101600"/>
                    </a:cubicBezTo>
                    <a:cubicBezTo>
                      <a:pt x="2438400" y="45720"/>
                      <a:pt x="2484120" y="0"/>
                      <a:pt x="2540000" y="0"/>
                    </a:cubicBezTo>
                    <a:close/>
                    <a:moveTo>
                      <a:pt x="2946400" y="0"/>
                    </a:moveTo>
                    <a:cubicBezTo>
                      <a:pt x="3002280" y="0"/>
                      <a:pt x="3048000" y="45720"/>
                      <a:pt x="3048000" y="101600"/>
                    </a:cubicBezTo>
                    <a:cubicBezTo>
                      <a:pt x="3048000" y="157480"/>
                      <a:pt x="3002280" y="203200"/>
                      <a:pt x="2946400" y="203200"/>
                    </a:cubicBezTo>
                    <a:cubicBezTo>
                      <a:pt x="2890520" y="203200"/>
                      <a:pt x="2844800" y="157480"/>
                      <a:pt x="2844800" y="101600"/>
                    </a:cubicBezTo>
                    <a:cubicBezTo>
                      <a:pt x="2844800" y="45720"/>
                      <a:pt x="2890520" y="0"/>
                      <a:pt x="2946400" y="0"/>
                    </a:cubicBezTo>
                    <a:close/>
                    <a:moveTo>
                      <a:pt x="3352800" y="0"/>
                    </a:moveTo>
                    <a:cubicBezTo>
                      <a:pt x="3408680" y="0"/>
                      <a:pt x="3454400" y="45720"/>
                      <a:pt x="3454400" y="101600"/>
                    </a:cubicBezTo>
                    <a:cubicBezTo>
                      <a:pt x="3454400" y="157480"/>
                      <a:pt x="3408680" y="203200"/>
                      <a:pt x="3352800" y="203200"/>
                    </a:cubicBezTo>
                    <a:cubicBezTo>
                      <a:pt x="3296920" y="203200"/>
                      <a:pt x="3251200" y="157480"/>
                      <a:pt x="3251200" y="101600"/>
                    </a:cubicBezTo>
                    <a:cubicBezTo>
                      <a:pt x="3251200" y="45720"/>
                      <a:pt x="3296920" y="0"/>
                      <a:pt x="3352800" y="0"/>
                    </a:cubicBezTo>
                    <a:close/>
                    <a:moveTo>
                      <a:pt x="3759200" y="0"/>
                    </a:moveTo>
                    <a:cubicBezTo>
                      <a:pt x="3815080" y="0"/>
                      <a:pt x="3860800" y="45720"/>
                      <a:pt x="3860800" y="101600"/>
                    </a:cubicBezTo>
                    <a:cubicBezTo>
                      <a:pt x="3860800" y="157480"/>
                      <a:pt x="3815080" y="203200"/>
                      <a:pt x="3759200" y="203200"/>
                    </a:cubicBezTo>
                    <a:cubicBezTo>
                      <a:pt x="3703320" y="203200"/>
                      <a:pt x="3657600" y="157480"/>
                      <a:pt x="3657600" y="101600"/>
                    </a:cubicBezTo>
                    <a:cubicBezTo>
                      <a:pt x="3657600" y="45720"/>
                      <a:pt x="3703320" y="0"/>
                      <a:pt x="3759200" y="0"/>
                    </a:cubicBezTo>
                    <a:close/>
                    <a:moveTo>
                      <a:pt x="4165600" y="0"/>
                    </a:moveTo>
                    <a:cubicBezTo>
                      <a:pt x="4221480" y="0"/>
                      <a:pt x="4267200" y="45720"/>
                      <a:pt x="4267200" y="101600"/>
                    </a:cubicBezTo>
                    <a:cubicBezTo>
                      <a:pt x="4267200" y="157480"/>
                      <a:pt x="4221480" y="203200"/>
                      <a:pt x="4165600" y="203200"/>
                    </a:cubicBezTo>
                    <a:cubicBezTo>
                      <a:pt x="4109720" y="203200"/>
                      <a:pt x="4064000" y="157480"/>
                      <a:pt x="4064000" y="101600"/>
                    </a:cubicBezTo>
                    <a:cubicBezTo>
                      <a:pt x="4064000" y="45720"/>
                      <a:pt x="4109720" y="0"/>
                      <a:pt x="4165600" y="0"/>
                    </a:cubicBezTo>
                    <a:close/>
                    <a:moveTo>
                      <a:pt x="4572000" y="0"/>
                    </a:moveTo>
                    <a:cubicBezTo>
                      <a:pt x="4627880" y="0"/>
                      <a:pt x="4673600" y="45720"/>
                      <a:pt x="4673600" y="101600"/>
                    </a:cubicBezTo>
                    <a:cubicBezTo>
                      <a:pt x="4673600" y="157480"/>
                      <a:pt x="4627880" y="203200"/>
                      <a:pt x="4572000" y="203200"/>
                    </a:cubicBezTo>
                    <a:cubicBezTo>
                      <a:pt x="4516120" y="203200"/>
                      <a:pt x="4470400" y="157480"/>
                      <a:pt x="4470400" y="101600"/>
                    </a:cubicBezTo>
                    <a:cubicBezTo>
                      <a:pt x="4470400" y="45720"/>
                      <a:pt x="4516120" y="0"/>
                      <a:pt x="4572000" y="0"/>
                    </a:cubicBezTo>
                    <a:close/>
                    <a:moveTo>
                      <a:pt x="4978400" y="0"/>
                    </a:moveTo>
                    <a:cubicBezTo>
                      <a:pt x="5034280" y="0"/>
                      <a:pt x="5080000" y="45720"/>
                      <a:pt x="5080000" y="101600"/>
                    </a:cubicBezTo>
                    <a:cubicBezTo>
                      <a:pt x="5080000" y="157480"/>
                      <a:pt x="5034280" y="203200"/>
                      <a:pt x="4978400" y="203200"/>
                    </a:cubicBezTo>
                    <a:cubicBezTo>
                      <a:pt x="4922520" y="203200"/>
                      <a:pt x="4876800" y="157480"/>
                      <a:pt x="4876800" y="101600"/>
                    </a:cubicBezTo>
                    <a:cubicBezTo>
                      <a:pt x="4876800" y="45720"/>
                      <a:pt x="4922520" y="0"/>
                      <a:pt x="4978400" y="0"/>
                    </a:cubicBezTo>
                    <a:close/>
                    <a:moveTo>
                      <a:pt x="5384800" y="0"/>
                    </a:moveTo>
                    <a:cubicBezTo>
                      <a:pt x="5440680" y="0"/>
                      <a:pt x="5486400" y="45720"/>
                      <a:pt x="5486400" y="101600"/>
                    </a:cubicBezTo>
                    <a:cubicBezTo>
                      <a:pt x="5486400" y="157480"/>
                      <a:pt x="5440680" y="203200"/>
                      <a:pt x="5384800" y="203200"/>
                    </a:cubicBezTo>
                    <a:cubicBezTo>
                      <a:pt x="5328920" y="203200"/>
                      <a:pt x="5283200" y="157480"/>
                      <a:pt x="5283200" y="101600"/>
                    </a:cubicBezTo>
                    <a:cubicBezTo>
                      <a:pt x="5283200" y="45720"/>
                      <a:pt x="5328920" y="0"/>
                      <a:pt x="5384800" y="0"/>
                    </a:cubicBezTo>
                    <a:close/>
                    <a:moveTo>
                      <a:pt x="5791200" y="0"/>
                    </a:moveTo>
                    <a:cubicBezTo>
                      <a:pt x="5847080" y="0"/>
                      <a:pt x="5892800" y="45720"/>
                      <a:pt x="5892800" y="101600"/>
                    </a:cubicBezTo>
                    <a:cubicBezTo>
                      <a:pt x="5892800" y="157480"/>
                      <a:pt x="5847080" y="203200"/>
                      <a:pt x="5791200" y="203200"/>
                    </a:cubicBezTo>
                    <a:cubicBezTo>
                      <a:pt x="5735320" y="203200"/>
                      <a:pt x="5689600" y="157480"/>
                      <a:pt x="5689600" y="101600"/>
                    </a:cubicBezTo>
                    <a:cubicBezTo>
                      <a:pt x="5689600" y="45720"/>
                      <a:pt x="5735320" y="0"/>
                      <a:pt x="5791200" y="0"/>
                    </a:cubicBezTo>
                    <a:close/>
                    <a:moveTo>
                      <a:pt x="6197600" y="0"/>
                    </a:moveTo>
                    <a:cubicBezTo>
                      <a:pt x="6253480" y="0"/>
                      <a:pt x="6299200" y="45720"/>
                      <a:pt x="6299200" y="101600"/>
                    </a:cubicBezTo>
                    <a:cubicBezTo>
                      <a:pt x="6299200" y="157480"/>
                      <a:pt x="6253480" y="203200"/>
                      <a:pt x="6197600" y="203200"/>
                    </a:cubicBezTo>
                    <a:cubicBezTo>
                      <a:pt x="6141720" y="203200"/>
                      <a:pt x="6096000" y="157480"/>
                      <a:pt x="6096000" y="101600"/>
                    </a:cubicBezTo>
                    <a:cubicBezTo>
                      <a:pt x="6096000" y="45720"/>
                      <a:pt x="6141720" y="0"/>
                      <a:pt x="6197600" y="0"/>
                    </a:cubicBezTo>
                    <a:close/>
                    <a:moveTo>
                      <a:pt x="6604000" y="0"/>
                    </a:moveTo>
                    <a:cubicBezTo>
                      <a:pt x="6659880" y="0"/>
                      <a:pt x="6705600" y="45720"/>
                      <a:pt x="6705600" y="101600"/>
                    </a:cubicBezTo>
                    <a:cubicBezTo>
                      <a:pt x="6705600" y="157480"/>
                      <a:pt x="6659880" y="203200"/>
                      <a:pt x="6604000" y="203200"/>
                    </a:cubicBezTo>
                    <a:cubicBezTo>
                      <a:pt x="6548120" y="203200"/>
                      <a:pt x="6502400" y="157480"/>
                      <a:pt x="6502400" y="101600"/>
                    </a:cubicBezTo>
                    <a:cubicBezTo>
                      <a:pt x="6502400" y="45720"/>
                      <a:pt x="6548120" y="0"/>
                      <a:pt x="6604000" y="0"/>
                    </a:cubicBezTo>
                    <a:close/>
                    <a:moveTo>
                      <a:pt x="7010400" y="0"/>
                    </a:moveTo>
                    <a:cubicBezTo>
                      <a:pt x="7066280" y="0"/>
                      <a:pt x="7112000" y="45720"/>
                      <a:pt x="7112000" y="101600"/>
                    </a:cubicBezTo>
                    <a:cubicBezTo>
                      <a:pt x="7112000" y="157480"/>
                      <a:pt x="7066280" y="203200"/>
                      <a:pt x="7010400" y="203200"/>
                    </a:cubicBezTo>
                    <a:cubicBezTo>
                      <a:pt x="6954520" y="203200"/>
                      <a:pt x="6908800" y="157480"/>
                      <a:pt x="6908800" y="101600"/>
                    </a:cubicBezTo>
                    <a:cubicBezTo>
                      <a:pt x="6908800" y="45720"/>
                      <a:pt x="6954520" y="0"/>
                      <a:pt x="7010400" y="0"/>
                    </a:cubicBezTo>
                    <a:close/>
                    <a:moveTo>
                      <a:pt x="7416800" y="0"/>
                    </a:moveTo>
                    <a:cubicBezTo>
                      <a:pt x="7472680" y="0"/>
                      <a:pt x="7518400" y="45720"/>
                      <a:pt x="7518400" y="101600"/>
                    </a:cubicBezTo>
                    <a:cubicBezTo>
                      <a:pt x="7518400" y="157480"/>
                      <a:pt x="7472680" y="203200"/>
                      <a:pt x="7416800" y="203200"/>
                    </a:cubicBezTo>
                    <a:cubicBezTo>
                      <a:pt x="7360920" y="203200"/>
                      <a:pt x="7315200" y="157480"/>
                      <a:pt x="7315200" y="101600"/>
                    </a:cubicBezTo>
                    <a:cubicBezTo>
                      <a:pt x="7315200" y="45720"/>
                      <a:pt x="7360920" y="0"/>
                      <a:pt x="7416800" y="0"/>
                    </a:cubicBezTo>
                    <a:close/>
                    <a:moveTo>
                      <a:pt x="7823200" y="0"/>
                    </a:moveTo>
                    <a:cubicBezTo>
                      <a:pt x="7879080" y="0"/>
                      <a:pt x="7924800" y="45720"/>
                      <a:pt x="7924800" y="101600"/>
                    </a:cubicBezTo>
                    <a:cubicBezTo>
                      <a:pt x="7924800" y="157480"/>
                      <a:pt x="7879080" y="203200"/>
                      <a:pt x="7823200" y="203200"/>
                    </a:cubicBezTo>
                    <a:cubicBezTo>
                      <a:pt x="7767320" y="203200"/>
                      <a:pt x="7721600" y="157480"/>
                      <a:pt x="7721600" y="101600"/>
                    </a:cubicBezTo>
                    <a:cubicBezTo>
                      <a:pt x="7721600" y="45720"/>
                      <a:pt x="7767320" y="0"/>
                      <a:pt x="7823200" y="0"/>
                    </a:cubicBezTo>
                    <a:close/>
                    <a:moveTo>
                      <a:pt x="8229600" y="0"/>
                    </a:moveTo>
                    <a:cubicBezTo>
                      <a:pt x="8285480" y="0"/>
                      <a:pt x="8331200" y="45720"/>
                      <a:pt x="8331200" y="101600"/>
                    </a:cubicBezTo>
                    <a:cubicBezTo>
                      <a:pt x="8331200" y="157480"/>
                      <a:pt x="8285480" y="203200"/>
                      <a:pt x="8229600" y="203200"/>
                    </a:cubicBezTo>
                    <a:cubicBezTo>
                      <a:pt x="8173720" y="203200"/>
                      <a:pt x="8128000" y="157480"/>
                      <a:pt x="8128000" y="101600"/>
                    </a:cubicBezTo>
                    <a:cubicBezTo>
                      <a:pt x="8128000" y="45720"/>
                      <a:pt x="8173720" y="0"/>
                      <a:pt x="8229600" y="0"/>
                    </a:cubicBezTo>
                    <a:close/>
                  </a:path>
                </a:pathLst>
              </a:custGeom>
              <a:solidFill>
                <a:srgbClr val="1D242C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 rot="-5400000">
              <a:off x="-1941794" y="8168034"/>
              <a:ext cx="4260179" cy="376590"/>
              <a:chOff x="0" y="0"/>
              <a:chExt cx="9194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457200" y="304800"/>
                <a:ext cx="833120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8331200" h="203200">
                    <a:moveTo>
                      <a:pt x="101600" y="0"/>
                    </a:moveTo>
                    <a:cubicBezTo>
                      <a:pt x="157480" y="0"/>
                      <a:pt x="203200" y="45720"/>
                      <a:pt x="203200" y="101600"/>
                    </a:cubicBezTo>
                    <a:cubicBezTo>
                      <a:pt x="203200" y="157480"/>
                      <a:pt x="157480" y="203200"/>
                      <a:pt x="101600" y="203200"/>
                    </a:cubicBezTo>
                    <a:cubicBezTo>
                      <a:pt x="45720" y="203200"/>
                      <a:pt x="0" y="157480"/>
                      <a:pt x="0" y="101600"/>
                    </a:cubicBezTo>
                    <a:cubicBezTo>
                      <a:pt x="0" y="45720"/>
                      <a:pt x="45720" y="0"/>
                      <a:pt x="101600" y="0"/>
                    </a:cubicBezTo>
                    <a:close/>
                    <a:moveTo>
                      <a:pt x="508000" y="0"/>
                    </a:moveTo>
                    <a:cubicBezTo>
                      <a:pt x="563880" y="0"/>
                      <a:pt x="609600" y="45720"/>
                      <a:pt x="609600" y="101600"/>
                    </a:cubicBezTo>
                    <a:cubicBezTo>
                      <a:pt x="609600" y="157480"/>
                      <a:pt x="563880" y="203200"/>
                      <a:pt x="508000" y="203200"/>
                    </a:cubicBezTo>
                    <a:cubicBezTo>
                      <a:pt x="452120" y="203200"/>
                      <a:pt x="406400" y="157480"/>
                      <a:pt x="406400" y="101600"/>
                    </a:cubicBezTo>
                    <a:cubicBezTo>
                      <a:pt x="406400" y="45720"/>
                      <a:pt x="452120" y="0"/>
                      <a:pt x="508000" y="0"/>
                    </a:cubicBezTo>
                    <a:close/>
                    <a:moveTo>
                      <a:pt x="914400" y="0"/>
                    </a:moveTo>
                    <a:cubicBezTo>
                      <a:pt x="970280" y="0"/>
                      <a:pt x="1016000" y="45720"/>
                      <a:pt x="1016000" y="101600"/>
                    </a:cubicBezTo>
                    <a:cubicBezTo>
                      <a:pt x="1016000" y="157480"/>
                      <a:pt x="970280" y="203200"/>
                      <a:pt x="914400" y="203200"/>
                    </a:cubicBezTo>
                    <a:cubicBezTo>
                      <a:pt x="858520" y="203200"/>
                      <a:pt x="812800" y="157480"/>
                      <a:pt x="812800" y="101600"/>
                    </a:cubicBezTo>
                    <a:cubicBezTo>
                      <a:pt x="812800" y="45720"/>
                      <a:pt x="858520" y="0"/>
                      <a:pt x="914400" y="0"/>
                    </a:cubicBezTo>
                    <a:close/>
                    <a:moveTo>
                      <a:pt x="1320800" y="0"/>
                    </a:moveTo>
                    <a:cubicBezTo>
                      <a:pt x="1376680" y="0"/>
                      <a:pt x="1422400" y="45720"/>
                      <a:pt x="1422400" y="101600"/>
                    </a:cubicBezTo>
                    <a:cubicBezTo>
                      <a:pt x="1422400" y="157480"/>
                      <a:pt x="1376680" y="203200"/>
                      <a:pt x="1320800" y="203200"/>
                    </a:cubicBezTo>
                    <a:cubicBezTo>
                      <a:pt x="1264920" y="203200"/>
                      <a:pt x="1219200" y="157480"/>
                      <a:pt x="1219200" y="101600"/>
                    </a:cubicBezTo>
                    <a:cubicBezTo>
                      <a:pt x="1219200" y="45720"/>
                      <a:pt x="1264920" y="0"/>
                      <a:pt x="1320800" y="0"/>
                    </a:cubicBezTo>
                    <a:close/>
                    <a:moveTo>
                      <a:pt x="1727200" y="0"/>
                    </a:moveTo>
                    <a:cubicBezTo>
                      <a:pt x="1783080" y="0"/>
                      <a:pt x="1828800" y="45720"/>
                      <a:pt x="1828800" y="101600"/>
                    </a:cubicBezTo>
                    <a:cubicBezTo>
                      <a:pt x="1828800" y="157480"/>
                      <a:pt x="1783080" y="203200"/>
                      <a:pt x="1727200" y="203200"/>
                    </a:cubicBezTo>
                    <a:cubicBezTo>
                      <a:pt x="1671320" y="203200"/>
                      <a:pt x="1625600" y="157480"/>
                      <a:pt x="1625600" y="101600"/>
                    </a:cubicBezTo>
                    <a:cubicBezTo>
                      <a:pt x="1625600" y="45720"/>
                      <a:pt x="1671320" y="0"/>
                      <a:pt x="1727200" y="0"/>
                    </a:cubicBezTo>
                    <a:close/>
                    <a:moveTo>
                      <a:pt x="2133600" y="0"/>
                    </a:moveTo>
                    <a:cubicBezTo>
                      <a:pt x="2189480" y="0"/>
                      <a:pt x="2235200" y="45720"/>
                      <a:pt x="2235200" y="101600"/>
                    </a:cubicBezTo>
                    <a:cubicBezTo>
                      <a:pt x="2235200" y="157480"/>
                      <a:pt x="2189480" y="203200"/>
                      <a:pt x="2133600" y="203200"/>
                    </a:cubicBezTo>
                    <a:cubicBezTo>
                      <a:pt x="2077720" y="203200"/>
                      <a:pt x="2032000" y="157480"/>
                      <a:pt x="2032000" y="101600"/>
                    </a:cubicBezTo>
                    <a:cubicBezTo>
                      <a:pt x="2032000" y="45720"/>
                      <a:pt x="2077720" y="0"/>
                      <a:pt x="2133600" y="0"/>
                    </a:cubicBezTo>
                    <a:close/>
                    <a:moveTo>
                      <a:pt x="2540000" y="0"/>
                    </a:moveTo>
                    <a:cubicBezTo>
                      <a:pt x="2595880" y="0"/>
                      <a:pt x="2641600" y="45720"/>
                      <a:pt x="2641600" y="101600"/>
                    </a:cubicBezTo>
                    <a:cubicBezTo>
                      <a:pt x="2641600" y="157480"/>
                      <a:pt x="2595880" y="203200"/>
                      <a:pt x="2540000" y="203200"/>
                    </a:cubicBezTo>
                    <a:cubicBezTo>
                      <a:pt x="2484120" y="203200"/>
                      <a:pt x="2438400" y="157480"/>
                      <a:pt x="2438400" y="101600"/>
                    </a:cubicBezTo>
                    <a:cubicBezTo>
                      <a:pt x="2438400" y="45720"/>
                      <a:pt x="2484120" y="0"/>
                      <a:pt x="2540000" y="0"/>
                    </a:cubicBezTo>
                    <a:close/>
                    <a:moveTo>
                      <a:pt x="2946400" y="0"/>
                    </a:moveTo>
                    <a:cubicBezTo>
                      <a:pt x="3002280" y="0"/>
                      <a:pt x="3048000" y="45720"/>
                      <a:pt x="3048000" y="101600"/>
                    </a:cubicBezTo>
                    <a:cubicBezTo>
                      <a:pt x="3048000" y="157480"/>
                      <a:pt x="3002280" y="203200"/>
                      <a:pt x="2946400" y="203200"/>
                    </a:cubicBezTo>
                    <a:cubicBezTo>
                      <a:pt x="2890520" y="203200"/>
                      <a:pt x="2844800" y="157480"/>
                      <a:pt x="2844800" y="101600"/>
                    </a:cubicBezTo>
                    <a:cubicBezTo>
                      <a:pt x="2844800" y="45720"/>
                      <a:pt x="2890520" y="0"/>
                      <a:pt x="2946400" y="0"/>
                    </a:cubicBezTo>
                    <a:close/>
                    <a:moveTo>
                      <a:pt x="3352800" y="0"/>
                    </a:moveTo>
                    <a:cubicBezTo>
                      <a:pt x="3408680" y="0"/>
                      <a:pt x="3454400" y="45720"/>
                      <a:pt x="3454400" y="101600"/>
                    </a:cubicBezTo>
                    <a:cubicBezTo>
                      <a:pt x="3454400" y="157480"/>
                      <a:pt x="3408680" y="203200"/>
                      <a:pt x="3352800" y="203200"/>
                    </a:cubicBezTo>
                    <a:cubicBezTo>
                      <a:pt x="3296920" y="203200"/>
                      <a:pt x="3251200" y="157480"/>
                      <a:pt x="3251200" y="101600"/>
                    </a:cubicBezTo>
                    <a:cubicBezTo>
                      <a:pt x="3251200" y="45720"/>
                      <a:pt x="3296920" y="0"/>
                      <a:pt x="3352800" y="0"/>
                    </a:cubicBezTo>
                    <a:close/>
                    <a:moveTo>
                      <a:pt x="3759200" y="0"/>
                    </a:moveTo>
                    <a:cubicBezTo>
                      <a:pt x="3815080" y="0"/>
                      <a:pt x="3860800" y="45720"/>
                      <a:pt x="3860800" y="101600"/>
                    </a:cubicBezTo>
                    <a:cubicBezTo>
                      <a:pt x="3860800" y="157480"/>
                      <a:pt x="3815080" y="203200"/>
                      <a:pt x="3759200" y="203200"/>
                    </a:cubicBezTo>
                    <a:cubicBezTo>
                      <a:pt x="3703320" y="203200"/>
                      <a:pt x="3657600" y="157480"/>
                      <a:pt x="3657600" y="101600"/>
                    </a:cubicBezTo>
                    <a:cubicBezTo>
                      <a:pt x="3657600" y="45720"/>
                      <a:pt x="3703320" y="0"/>
                      <a:pt x="3759200" y="0"/>
                    </a:cubicBezTo>
                    <a:close/>
                    <a:moveTo>
                      <a:pt x="4165600" y="0"/>
                    </a:moveTo>
                    <a:cubicBezTo>
                      <a:pt x="4221480" y="0"/>
                      <a:pt x="4267200" y="45720"/>
                      <a:pt x="4267200" y="101600"/>
                    </a:cubicBezTo>
                    <a:cubicBezTo>
                      <a:pt x="4267200" y="157480"/>
                      <a:pt x="4221480" y="203200"/>
                      <a:pt x="4165600" y="203200"/>
                    </a:cubicBezTo>
                    <a:cubicBezTo>
                      <a:pt x="4109720" y="203200"/>
                      <a:pt x="4064000" y="157480"/>
                      <a:pt x="4064000" y="101600"/>
                    </a:cubicBezTo>
                    <a:cubicBezTo>
                      <a:pt x="4064000" y="45720"/>
                      <a:pt x="4109720" y="0"/>
                      <a:pt x="4165600" y="0"/>
                    </a:cubicBezTo>
                    <a:close/>
                    <a:moveTo>
                      <a:pt x="4572000" y="0"/>
                    </a:moveTo>
                    <a:cubicBezTo>
                      <a:pt x="4627880" y="0"/>
                      <a:pt x="4673600" y="45720"/>
                      <a:pt x="4673600" y="101600"/>
                    </a:cubicBezTo>
                    <a:cubicBezTo>
                      <a:pt x="4673600" y="157480"/>
                      <a:pt x="4627880" y="203200"/>
                      <a:pt x="4572000" y="203200"/>
                    </a:cubicBezTo>
                    <a:cubicBezTo>
                      <a:pt x="4516120" y="203200"/>
                      <a:pt x="4470400" y="157480"/>
                      <a:pt x="4470400" y="101600"/>
                    </a:cubicBezTo>
                    <a:cubicBezTo>
                      <a:pt x="4470400" y="45720"/>
                      <a:pt x="4516120" y="0"/>
                      <a:pt x="4572000" y="0"/>
                    </a:cubicBezTo>
                    <a:close/>
                    <a:moveTo>
                      <a:pt x="4978400" y="0"/>
                    </a:moveTo>
                    <a:cubicBezTo>
                      <a:pt x="5034280" y="0"/>
                      <a:pt x="5080000" y="45720"/>
                      <a:pt x="5080000" y="101600"/>
                    </a:cubicBezTo>
                    <a:cubicBezTo>
                      <a:pt x="5080000" y="157480"/>
                      <a:pt x="5034280" y="203200"/>
                      <a:pt x="4978400" y="203200"/>
                    </a:cubicBezTo>
                    <a:cubicBezTo>
                      <a:pt x="4922520" y="203200"/>
                      <a:pt x="4876800" y="157480"/>
                      <a:pt x="4876800" y="101600"/>
                    </a:cubicBezTo>
                    <a:cubicBezTo>
                      <a:pt x="4876800" y="45720"/>
                      <a:pt x="4922520" y="0"/>
                      <a:pt x="4978400" y="0"/>
                    </a:cubicBezTo>
                    <a:close/>
                    <a:moveTo>
                      <a:pt x="5384800" y="0"/>
                    </a:moveTo>
                    <a:cubicBezTo>
                      <a:pt x="5440680" y="0"/>
                      <a:pt x="5486400" y="45720"/>
                      <a:pt x="5486400" y="101600"/>
                    </a:cubicBezTo>
                    <a:cubicBezTo>
                      <a:pt x="5486400" y="157480"/>
                      <a:pt x="5440680" y="203200"/>
                      <a:pt x="5384800" y="203200"/>
                    </a:cubicBezTo>
                    <a:cubicBezTo>
                      <a:pt x="5328920" y="203200"/>
                      <a:pt x="5283200" y="157480"/>
                      <a:pt x="5283200" y="101600"/>
                    </a:cubicBezTo>
                    <a:cubicBezTo>
                      <a:pt x="5283200" y="45720"/>
                      <a:pt x="5328920" y="0"/>
                      <a:pt x="5384800" y="0"/>
                    </a:cubicBezTo>
                    <a:close/>
                    <a:moveTo>
                      <a:pt x="5791200" y="0"/>
                    </a:moveTo>
                    <a:cubicBezTo>
                      <a:pt x="5847080" y="0"/>
                      <a:pt x="5892800" y="45720"/>
                      <a:pt x="5892800" y="101600"/>
                    </a:cubicBezTo>
                    <a:cubicBezTo>
                      <a:pt x="5892800" y="157480"/>
                      <a:pt x="5847080" y="203200"/>
                      <a:pt x="5791200" y="203200"/>
                    </a:cubicBezTo>
                    <a:cubicBezTo>
                      <a:pt x="5735320" y="203200"/>
                      <a:pt x="5689600" y="157480"/>
                      <a:pt x="5689600" y="101600"/>
                    </a:cubicBezTo>
                    <a:cubicBezTo>
                      <a:pt x="5689600" y="45720"/>
                      <a:pt x="5735320" y="0"/>
                      <a:pt x="5791200" y="0"/>
                    </a:cubicBezTo>
                    <a:close/>
                    <a:moveTo>
                      <a:pt x="6197600" y="0"/>
                    </a:moveTo>
                    <a:cubicBezTo>
                      <a:pt x="6253480" y="0"/>
                      <a:pt x="6299200" y="45720"/>
                      <a:pt x="6299200" y="101600"/>
                    </a:cubicBezTo>
                    <a:cubicBezTo>
                      <a:pt x="6299200" y="157480"/>
                      <a:pt x="6253480" y="203200"/>
                      <a:pt x="6197600" y="203200"/>
                    </a:cubicBezTo>
                    <a:cubicBezTo>
                      <a:pt x="6141720" y="203200"/>
                      <a:pt x="6096000" y="157480"/>
                      <a:pt x="6096000" y="101600"/>
                    </a:cubicBezTo>
                    <a:cubicBezTo>
                      <a:pt x="6096000" y="45720"/>
                      <a:pt x="6141720" y="0"/>
                      <a:pt x="6197600" y="0"/>
                    </a:cubicBezTo>
                    <a:close/>
                    <a:moveTo>
                      <a:pt x="6604000" y="0"/>
                    </a:moveTo>
                    <a:cubicBezTo>
                      <a:pt x="6659880" y="0"/>
                      <a:pt x="6705600" y="45720"/>
                      <a:pt x="6705600" y="101600"/>
                    </a:cubicBezTo>
                    <a:cubicBezTo>
                      <a:pt x="6705600" y="157480"/>
                      <a:pt x="6659880" y="203200"/>
                      <a:pt x="6604000" y="203200"/>
                    </a:cubicBezTo>
                    <a:cubicBezTo>
                      <a:pt x="6548120" y="203200"/>
                      <a:pt x="6502400" y="157480"/>
                      <a:pt x="6502400" y="101600"/>
                    </a:cubicBezTo>
                    <a:cubicBezTo>
                      <a:pt x="6502400" y="45720"/>
                      <a:pt x="6548120" y="0"/>
                      <a:pt x="6604000" y="0"/>
                    </a:cubicBezTo>
                    <a:close/>
                    <a:moveTo>
                      <a:pt x="7010400" y="0"/>
                    </a:moveTo>
                    <a:cubicBezTo>
                      <a:pt x="7066280" y="0"/>
                      <a:pt x="7112000" y="45720"/>
                      <a:pt x="7112000" y="101600"/>
                    </a:cubicBezTo>
                    <a:cubicBezTo>
                      <a:pt x="7112000" y="157480"/>
                      <a:pt x="7066280" y="203200"/>
                      <a:pt x="7010400" y="203200"/>
                    </a:cubicBezTo>
                    <a:cubicBezTo>
                      <a:pt x="6954520" y="203200"/>
                      <a:pt x="6908800" y="157480"/>
                      <a:pt x="6908800" y="101600"/>
                    </a:cubicBezTo>
                    <a:cubicBezTo>
                      <a:pt x="6908800" y="45720"/>
                      <a:pt x="6954520" y="0"/>
                      <a:pt x="7010400" y="0"/>
                    </a:cubicBezTo>
                    <a:close/>
                    <a:moveTo>
                      <a:pt x="7416800" y="0"/>
                    </a:moveTo>
                    <a:cubicBezTo>
                      <a:pt x="7472680" y="0"/>
                      <a:pt x="7518400" y="45720"/>
                      <a:pt x="7518400" y="101600"/>
                    </a:cubicBezTo>
                    <a:cubicBezTo>
                      <a:pt x="7518400" y="157480"/>
                      <a:pt x="7472680" y="203200"/>
                      <a:pt x="7416800" y="203200"/>
                    </a:cubicBezTo>
                    <a:cubicBezTo>
                      <a:pt x="7360920" y="203200"/>
                      <a:pt x="7315200" y="157480"/>
                      <a:pt x="7315200" y="101600"/>
                    </a:cubicBezTo>
                    <a:cubicBezTo>
                      <a:pt x="7315200" y="45720"/>
                      <a:pt x="7360920" y="0"/>
                      <a:pt x="7416800" y="0"/>
                    </a:cubicBezTo>
                    <a:close/>
                    <a:moveTo>
                      <a:pt x="7823200" y="0"/>
                    </a:moveTo>
                    <a:cubicBezTo>
                      <a:pt x="7879080" y="0"/>
                      <a:pt x="7924800" y="45720"/>
                      <a:pt x="7924800" y="101600"/>
                    </a:cubicBezTo>
                    <a:cubicBezTo>
                      <a:pt x="7924800" y="157480"/>
                      <a:pt x="7879080" y="203200"/>
                      <a:pt x="7823200" y="203200"/>
                    </a:cubicBezTo>
                    <a:cubicBezTo>
                      <a:pt x="7767320" y="203200"/>
                      <a:pt x="7721600" y="157480"/>
                      <a:pt x="7721600" y="101600"/>
                    </a:cubicBezTo>
                    <a:cubicBezTo>
                      <a:pt x="7721600" y="45720"/>
                      <a:pt x="7767320" y="0"/>
                      <a:pt x="7823200" y="0"/>
                    </a:cubicBezTo>
                    <a:close/>
                    <a:moveTo>
                      <a:pt x="8229600" y="0"/>
                    </a:moveTo>
                    <a:cubicBezTo>
                      <a:pt x="8285480" y="0"/>
                      <a:pt x="8331200" y="45720"/>
                      <a:pt x="8331200" y="101600"/>
                    </a:cubicBezTo>
                    <a:cubicBezTo>
                      <a:pt x="8331200" y="157480"/>
                      <a:pt x="8285480" y="203200"/>
                      <a:pt x="8229600" y="203200"/>
                    </a:cubicBezTo>
                    <a:cubicBezTo>
                      <a:pt x="8173720" y="203200"/>
                      <a:pt x="8128000" y="157480"/>
                      <a:pt x="8128000" y="101600"/>
                    </a:cubicBezTo>
                    <a:cubicBezTo>
                      <a:pt x="8128000" y="45720"/>
                      <a:pt x="8173720" y="0"/>
                      <a:pt x="8229600" y="0"/>
                    </a:cubicBezTo>
                    <a:close/>
                  </a:path>
                </a:pathLst>
              </a:custGeom>
              <a:solidFill>
                <a:srgbClr val="1D242C"/>
              </a:solidFill>
            </p:spPr>
          </p:sp>
        </p:grpSp>
      </p:grpSp>
      <p:sp>
        <p:nvSpPr>
          <p:cNvPr id="34" name="AutoShape 34"/>
          <p:cNvSpPr/>
          <p:nvPr/>
        </p:nvSpPr>
        <p:spPr>
          <a:xfrm>
            <a:off x="17722638" y="4357337"/>
            <a:ext cx="9525" cy="3091986"/>
          </a:xfrm>
          <a:prstGeom prst="rect">
            <a:avLst/>
          </a:prstGeom>
          <a:solidFill>
            <a:srgbClr val="1D242C"/>
          </a:solidFill>
        </p:spPr>
      </p:sp>
      <p:grpSp>
        <p:nvGrpSpPr>
          <p:cNvPr id="35" name="Group 35"/>
          <p:cNvGrpSpPr/>
          <p:nvPr/>
        </p:nvGrpSpPr>
        <p:grpSpPr>
          <a:xfrm>
            <a:off x="1160854" y="3039139"/>
            <a:ext cx="4735434" cy="3799343"/>
            <a:chOff x="0" y="0"/>
            <a:chExt cx="6313912" cy="5065790"/>
          </a:xfrm>
        </p:grpSpPr>
        <p:sp>
          <p:nvSpPr>
            <p:cNvPr id="36" name="TextBox 36"/>
            <p:cNvSpPr txBox="1"/>
            <p:nvPr/>
          </p:nvSpPr>
          <p:spPr>
            <a:xfrm>
              <a:off x="0" y="2884988"/>
              <a:ext cx="5851994" cy="2112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65"/>
                </a:lnSpc>
              </a:pPr>
              <a:r>
                <a:rPr lang="en-US" sz="1475" spc="177">
                  <a:solidFill>
                    <a:srgbClr val="5A4594"/>
                  </a:solidFill>
                  <a:latin typeface="Montserrat Light Bold"/>
                </a:rPr>
                <a:t>LA CREAZIONE DI UNA CULTURA MIRATA AL RISPETTO DI SE STESSI E DEGLI ALTRI E IL POTENZIAMENTO DELLA CONVIVENZA SOCIALE SARANNO I PRINCIPALI OBIETTIVI DI QUESTO LABORATORIO 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30480"/>
              <a:ext cx="6313912" cy="2545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95"/>
                </a:lnSpc>
              </a:pPr>
              <a:r>
                <a:rPr lang="en-US" sz="4500" spc="225">
                  <a:solidFill>
                    <a:srgbClr val="5A4594"/>
                  </a:solidFill>
                  <a:latin typeface="Montserrat Classic Bold"/>
                </a:rPr>
                <a:t>RIFLETTI  RISPETTA  AMA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586075" y="9584820"/>
            <a:ext cx="1721059" cy="155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0"/>
              </a:lnSpc>
            </a:pPr>
            <a:r>
              <a:rPr lang="en-US" sz="1000" spc="368">
                <a:solidFill>
                  <a:srgbClr val="1D242C"/>
                </a:solidFill>
                <a:latin typeface="Montserrat Light Bold"/>
              </a:rPr>
              <a:t>PAGINA 07</a:t>
            </a:r>
          </a:p>
        </p:txBody>
      </p:sp>
      <p:sp>
        <p:nvSpPr>
          <p:cNvPr id="39" name="TextBox 39"/>
          <p:cNvSpPr txBox="1"/>
          <p:nvPr/>
        </p:nvSpPr>
        <p:spPr>
          <a:xfrm rot="-5400000">
            <a:off x="16328602" y="8597862"/>
            <a:ext cx="2860240" cy="190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3"/>
              </a:lnSpc>
            </a:pPr>
            <a:r>
              <a:rPr lang="en-US" sz="1275" spc="469">
                <a:solidFill>
                  <a:srgbClr val="1D242C"/>
                </a:solidFill>
                <a:latin typeface="Montserrat Light Bold"/>
              </a:rPr>
              <a:t>PROGETTO OPIFICIA</a:t>
            </a:r>
          </a:p>
        </p:txBody>
      </p:sp>
      <p:sp>
        <p:nvSpPr>
          <p:cNvPr id="40" name="TextBox 40"/>
          <p:cNvSpPr txBox="1"/>
          <p:nvPr/>
        </p:nvSpPr>
        <p:spPr>
          <a:xfrm rot="-5400000">
            <a:off x="15331374" y="1757636"/>
            <a:ext cx="4854697" cy="1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64"/>
              </a:lnSpc>
            </a:pPr>
            <a:r>
              <a:rPr lang="en-US" sz="1284" spc="472">
                <a:solidFill>
                  <a:srgbClr val="231F20"/>
                </a:solidFill>
                <a:latin typeface="Montserrat Light Bold"/>
              </a:rPr>
              <a:t>LICEO PITAGORA SELARGIU</a:t>
            </a:r>
            <a:r>
              <a:rPr lang="en-US" sz="1284" spc="472">
                <a:solidFill>
                  <a:srgbClr val="231F20"/>
                </a:solidFill>
                <a:latin typeface="Montserrat Light"/>
              </a:rPr>
              <a:t>S</a:t>
            </a:r>
          </a:p>
        </p:txBody>
      </p:sp>
      <p:pic>
        <p:nvPicPr>
          <p:cNvPr id="41" name="Picture 41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>
          <a:xfrm>
            <a:off x="9736851" y="3006227"/>
            <a:ext cx="4876714" cy="4850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501</Words>
  <Application>Microsoft Office PowerPoint</Application>
  <PresentationFormat>Personalizzato</PresentationFormat>
  <Paragraphs>47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Calibri</vt:lpstr>
      <vt:lpstr>Montserrat Classic Bold</vt:lpstr>
      <vt:lpstr>Montserrat Light Bold</vt:lpstr>
      <vt:lpstr>Montserrat Light</vt:lpstr>
      <vt:lpstr>Arial</vt:lpstr>
      <vt:lpstr>Clear Sans Regular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LICEO PITAGORA SELARGIUS</dc:title>
  <dc:creator>Nicoletta</dc:creator>
  <cp:lastModifiedBy>Nicoletta</cp:lastModifiedBy>
  <cp:revision>3</cp:revision>
  <dcterms:created xsi:type="dcterms:W3CDTF">2006-08-16T00:00:00Z</dcterms:created>
  <dcterms:modified xsi:type="dcterms:W3CDTF">2022-01-29T10:31:17Z</dcterms:modified>
  <dc:identifier>DAE2xRcNA80</dc:identifier>
</cp:coreProperties>
</file>