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73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25312598425196853"/>
                  <c:y val="-6.663345360133393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6562401574803148"/>
                  <c:y val="6.9679134467793401E-3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0</c:v>
              </c:pt>
              <c:pt idx="2">
                <c:v>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3172181688373422"/>
                  <c:y val="-3.9455661699689379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882545837347763E-2"/>
                  <c:y val="-0.14634884556206085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1</c:v>
              </c:pt>
              <c:pt idx="2">
                <c:v>3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210F24-BE30-450C-8FAB-6F8ECC023C42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D66DC4-0D26-40F4-BF7B-3C61FA6DBB3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412776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AUTOVALUTAZIONE </a:t>
            </a:r>
            <a:br>
              <a:rPr lang="it-IT" sz="3200" dirty="0" smtClean="0"/>
            </a:br>
            <a:r>
              <a:rPr lang="it-IT" sz="3200" dirty="0" err="1" smtClean="0"/>
              <a:t>DI</a:t>
            </a:r>
            <a:r>
              <a:rPr lang="it-IT" sz="3200" dirty="0" smtClean="0"/>
              <a:t> ISTITUTO</a:t>
            </a:r>
            <a:endParaRPr lang="it-IT" sz="3200" dirty="0">
              <a:solidFill>
                <a:schemeClr val="accent1"/>
              </a:solidFill>
            </a:endParaRPr>
          </a:p>
        </p:txBody>
      </p:sp>
      <p:pic>
        <p:nvPicPr>
          <p:cNvPr id="67586" name="Picture 2" descr="http://www.icsgramsci-decimoputzu.org/Portals/0/immagini/Img-Segreteri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52536" y="1268760"/>
            <a:ext cx="5243238" cy="3528392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4716016" y="2636912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QUESTIONARIO  PERSONALE  ATA</a:t>
            </a:r>
            <a:endParaRPr lang="it-IT" dirty="0"/>
          </a:p>
        </p:txBody>
      </p:sp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2663280" y="4653136"/>
            <a:ext cx="6480720" cy="648071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ISTITUTO COMPRENSIVO 2 SINISCOLA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4751512" y="6209928"/>
            <a:ext cx="4392488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ANNO SCOLASTICO 2013/2014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980728"/>
            <a:ext cx="4042792" cy="47559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1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800" b="1" dirty="0" smtClean="0">
                <a:latin typeface="Arial" pitchFamily="34" charset="0"/>
                <a:cs typeface="Arial" pitchFamily="34" charset="0"/>
              </a:rPr>
              <a:t>Sono soddisfatto del mio lavoro.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2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800" b="1" dirty="0" smtClean="0">
                <a:latin typeface="Arial" pitchFamily="34" charset="0"/>
                <a:cs typeface="Arial" pitchFamily="34" charset="0"/>
              </a:rPr>
              <a:t>I carichi di lavoro sono divisi in modo giusto.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5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800" b="1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it-IT" sz="4800" b="1" dirty="0" err="1" smtClean="0">
                <a:latin typeface="Arial" pitchFamily="34" charset="0"/>
                <a:cs typeface="Arial" pitchFamily="34" charset="0"/>
              </a:rPr>
              <a:t>D.S.G.A.</a:t>
            </a: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, prendendo le decisioni necessarie, facilita il lavoro del </a:t>
            </a: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personale</a:t>
            </a: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.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6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800" b="1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it-IT" sz="4800" b="1" dirty="0" err="1" smtClean="0">
                <a:latin typeface="Arial" pitchFamily="34" charset="0"/>
                <a:cs typeface="Arial" pitchFamily="34" charset="0"/>
              </a:rPr>
              <a:t>D.S.G.A.</a:t>
            </a: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 mette in pratica le decisioni prese nelle riunioni.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7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800" b="1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it-IT" sz="4800" b="1" dirty="0" err="1" smtClean="0">
                <a:latin typeface="Arial" pitchFamily="34" charset="0"/>
                <a:cs typeface="Arial" pitchFamily="34" charset="0"/>
              </a:rPr>
              <a:t>D.S.G.A.</a:t>
            </a: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 favorisce la collaborazione tra segreteria, docenti e collaboratori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10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800" b="1" dirty="0" smtClean="0">
                <a:latin typeface="Arial" pitchFamily="34" charset="0"/>
                <a:cs typeface="Arial" pitchFamily="34" charset="0"/>
              </a:rPr>
              <a:t>I colleghi sono disponibili e cortesi.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11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800" b="1" dirty="0" smtClean="0">
                <a:latin typeface="Arial" pitchFamily="34" charset="0"/>
                <a:cs typeface="Arial" pitchFamily="34" charset="0"/>
              </a:rPr>
              <a:t>collaboratori scolastici si impegnano per trovare la soluzione ai problemi.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12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800" b="1" dirty="0" smtClean="0">
                <a:latin typeface="Arial" pitchFamily="34" charset="0"/>
                <a:cs typeface="Arial" pitchFamily="34" charset="0"/>
              </a:rPr>
              <a:t>Svolgo volentieri il mio lavoro.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13</a:t>
            </a:r>
          </a:p>
          <a:p>
            <a:r>
              <a:rPr lang="it-IT" sz="4800" b="1" dirty="0" smtClean="0">
                <a:latin typeface="Arial" pitchFamily="34" charset="0"/>
                <a:cs typeface="Arial" pitchFamily="34" charset="0"/>
              </a:rPr>
              <a:t>Si usa un linguaggio adatto all’ambiente di lavoro</a:t>
            </a:r>
            <a:r>
              <a:rPr lang="it-IT" sz="4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it-IT" sz="48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27784" y="260648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QUESTIONARIO  PERSONALE  ATA</a:t>
            </a:r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4067944" y="1052736"/>
          <a:ext cx="4572000" cy="4831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476672"/>
            <a:ext cx="4402832" cy="56886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b="1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Le riunioni del personale sono utili.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b="1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Sono stabiliti in modo preciso i vari compiti e le responsabilità di ognuno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it-IT" b="1" dirty="0" smtClean="0">
                <a:latin typeface="Arial" pitchFamily="34" charset="0"/>
                <a:cs typeface="Arial" pitchFamily="34" charset="0"/>
              </a:rPr>
              <a:t>8</a:t>
            </a:r>
          </a:p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I docenti, nel chiedere informazioni, sono chiari.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b="1" dirty="0" smtClean="0">
                <a:latin typeface="Arial" pitchFamily="34" charset="0"/>
                <a:cs typeface="Arial" pitchFamily="34" charset="0"/>
              </a:rPr>
              <a:t>9</a:t>
            </a:r>
          </a:p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I docenti sono cortesi e collaborativi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b="1" dirty="0" smtClean="0">
                <a:latin typeface="Arial" pitchFamily="34" charset="0"/>
                <a:cs typeface="Arial" pitchFamily="34" charset="0"/>
              </a:rPr>
              <a:t>14</a:t>
            </a:r>
          </a:p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I docenti, nel chiedere informazioni, sono chiari.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b="1" dirty="0" smtClean="0">
                <a:latin typeface="Arial" pitchFamily="34" charset="0"/>
                <a:cs typeface="Arial" pitchFamily="34" charset="0"/>
              </a:rPr>
              <a:t>15</a:t>
            </a:r>
          </a:p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I docenti sono cortesi e collaborativi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b="1" dirty="0" smtClean="0">
                <a:latin typeface="Arial" pitchFamily="34" charset="0"/>
                <a:cs typeface="Arial" pitchFamily="34" charset="0"/>
              </a:rPr>
              <a:t>16</a:t>
            </a:r>
          </a:p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Considero accoglienti i locali scolastici.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b="1" dirty="0" smtClean="0">
                <a:latin typeface="Arial" pitchFamily="34" charset="0"/>
                <a:cs typeface="Arial" pitchFamily="34" charset="0"/>
              </a:rPr>
              <a:t>17</a:t>
            </a:r>
          </a:p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Giudico soddisfacente l’attenzione alla sicurezza.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b="1" dirty="0" smtClean="0">
                <a:latin typeface="Arial" pitchFamily="34" charset="0"/>
                <a:cs typeface="Arial" pitchFamily="34" charset="0"/>
              </a:rPr>
              <a:t>18</a:t>
            </a:r>
          </a:p>
          <a:p>
            <a:r>
              <a:rPr lang="it-IT" b="1" dirty="0" smtClean="0">
                <a:latin typeface="Arial" pitchFamily="34" charset="0"/>
                <a:cs typeface="Arial" pitchFamily="34" charset="0"/>
              </a:rPr>
              <a:t>La scuola organizza corsi di formazione</a:t>
            </a:r>
            <a:r>
              <a:rPr lang="it-IT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it-IT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4572000" y="908720"/>
          <a:ext cx="43924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707904" y="4005064"/>
            <a:ext cx="4032448" cy="7920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FINE</a:t>
            </a:r>
            <a:endParaRPr lang="it-IT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4" name="Picture 2" descr="https://encrypted-tbn2.gstatic.com/images?q=tbn:ANd9GcS1BKYA6zLe7Ig1MYE7fxzdbOP97IRsR62qW3v0NM7ISMrnnaPjW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2238375" cy="203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195</Words>
  <Application>Microsoft Office PowerPoint</Application>
  <PresentationFormat>Presentazione su schermo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Viale</vt:lpstr>
      <vt:lpstr>    AUTOVALUTAZIONE  DI ISTITUTO</vt:lpstr>
      <vt:lpstr>Diapositiva 2</vt:lpstr>
      <vt:lpstr>Diapositiva 3</vt:lpstr>
      <vt:lpstr>FINE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PERSONALE DELLA SEGRETERIA</dc:title>
  <dc:creator> </dc:creator>
  <cp:lastModifiedBy> </cp:lastModifiedBy>
  <cp:revision>4</cp:revision>
  <dcterms:created xsi:type="dcterms:W3CDTF">2014-04-28T12:24:10Z</dcterms:created>
  <dcterms:modified xsi:type="dcterms:W3CDTF">2014-06-26T12:41:30Z</dcterms:modified>
</cp:coreProperties>
</file>