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9" r:id="rId3"/>
    <p:sldId id="295" r:id="rId4"/>
    <p:sldId id="258" r:id="rId5"/>
    <p:sldId id="259" r:id="rId6"/>
    <p:sldId id="280" r:id="rId7"/>
    <p:sldId id="265" r:id="rId8"/>
    <p:sldId id="261" r:id="rId9"/>
    <p:sldId id="281" r:id="rId10"/>
    <p:sldId id="300" r:id="rId11"/>
    <p:sldId id="282" r:id="rId12"/>
    <p:sldId id="267" r:id="rId13"/>
    <p:sldId id="268" r:id="rId14"/>
    <p:sldId id="283" r:id="rId15"/>
    <p:sldId id="284" r:id="rId16"/>
    <p:sldId id="285" r:id="rId17"/>
    <p:sldId id="269" r:id="rId18"/>
    <p:sldId id="287" r:id="rId19"/>
    <p:sldId id="286" r:id="rId20"/>
    <p:sldId id="270" r:id="rId21"/>
    <p:sldId id="271" r:id="rId22"/>
    <p:sldId id="296" r:id="rId23"/>
    <p:sldId id="272" r:id="rId24"/>
    <p:sldId id="273" r:id="rId25"/>
    <p:sldId id="288" r:id="rId26"/>
    <p:sldId id="274" r:id="rId27"/>
    <p:sldId id="289" r:id="rId28"/>
    <p:sldId id="275" r:id="rId29"/>
    <p:sldId id="276" r:id="rId30"/>
    <p:sldId id="290" r:id="rId31"/>
    <p:sldId id="292" r:id="rId32"/>
    <p:sldId id="297" r:id="rId33"/>
    <p:sldId id="293" r:id="rId34"/>
    <p:sldId id="301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885CE-6F08-4EF5-B751-2A053CD76D88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07B50-978A-4B7C-B106-0A5E46314E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07B50-978A-4B7C-B106-0A5E46314E4F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485E-5C37-4BF1-BA73-CD442B5E9E3E}" type="datetimeFigureOut">
              <a:rPr lang="it-IT" smtClean="0"/>
              <a:pPr/>
              <a:t>24/05/2016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D2460-4503-4382-93D5-6F0BF4D9EBA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i="1" dirty="0" smtClean="0">
                <a:solidFill>
                  <a:srgbClr val="C00000"/>
                </a:solidFill>
                <a:latin typeface="AR BLANCA" pitchFamily="2" charset="0"/>
              </a:rPr>
              <a:t>In onore </a:t>
            </a:r>
            <a:r>
              <a:rPr lang="it-IT" i="1" dirty="0" err="1" smtClean="0">
                <a:solidFill>
                  <a:srgbClr val="C00000"/>
                </a:solidFill>
                <a:latin typeface="AR BLANCA" pitchFamily="2" charset="0"/>
              </a:rPr>
              <a:t>di…</a:t>
            </a:r>
            <a:r>
              <a:rPr lang="it-IT" i="1" dirty="0">
                <a:solidFill>
                  <a:srgbClr val="C00000"/>
                </a:solidFill>
                <a:latin typeface="AR BLANCA" pitchFamily="2" charset="0"/>
              </a:rPr>
              <a:t/>
            </a:r>
            <a:br>
              <a:rPr lang="it-IT" i="1" dirty="0">
                <a:solidFill>
                  <a:srgbClr val="C00000"/>
                </a:solidFill>
                <a:latin typeface="AR BLANCA" pitchFamily="2" charset="0"/>
              </a:rPr>
            </a:br>
            <a:endParaRPr lang="it-IT" dirty="0">
              <a:solidFill>
                <a:srgbClr val="C00000"/>
              </a:solidFill>
              <a:latin typeface="AR BLANCA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4400" dirty="0">
                <a:solidFill>
                  <a:srgbClr val="0070C0"/>
                </a:solidFill>
                <a:latin typeface="Algerian" pitchFamily="82" charset="0"/>
              </a:rPr>
              <a:t>ALBINO BERNARDINI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cia\Documents\lukia\LUCI 15.16\104_1405\antone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57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14282" y="1214422"/>
            <a:ext cx="6379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balene, delfini e pesci mai </a:t>
            </a:r>
            <a:r>
              <a:rPr lang="it-IT" sz="3600" b="1" dirty="0" err="1" smtClean="0"/>
              <a:t>visti…</a:t>
            </a:r>
            <a:endParaRPr lang="it-IT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66713"/>
            <a:ext cx="10080626" cy="759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571472" y="1500174"/>
            <a:ext cx="4869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ci </a:t>
            </a:r>
            <a:r>
              <a:rPr lang="it-IT" sz="2400" b="1" dirty="0" err="1" smtClean="0"/>
              <a:t>guardan</a:t>
            </a:r>
            <a:r>
              <a:rPr lang="it-IT" sz="2400" b="1" dirty="0" smtClean="0"/>
              <a:t> dal basso curiosi e stupiti.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6725" y="-384175"/>
            <a:ext cx="10079038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857752" y="0"/>
            <a:ext cx="327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Voliamo su paesi e città: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cia\Documents\lukia\LUCI 15.16\104_1405\ro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3786182" y="6143644"/>
            <a:ext cx="1270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Roma,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cia\Documents\lukia\LUCI 15.16\104_1405\parigi.jpg"/>
          <p:cNvPicPr>
            <a:picLocks noChangeAspect="1" noChangeArrowheads="1"/>
          </p:cNvPicPr>
          <p:nvPr/>
        </p:nvPicPr>
        <p:blipFill>
          <a:blip r:embed="rId2">
            <a:lum bright="40000" contrast="30000"/>
          </a:blip>
          <a:srcRect/>
          <a:stretch>
            <a:fillRect/>
          </a:stretch>
        </p:blipFill>
        <p:spPr bwMode="auto">
          <a:xfrm>
            <a:off x="2428860" y="0"/>
            <a:ext cx="5000660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1214414" y="142852"/>
            <a:ext cx="16419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 smtClean="0"/>
              <a:t>Parigi,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cia\Documents\lukia\LUCI 15.16\104_1405\FOTO Matt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0" y="6211669"/>
            <a:ext cx="5184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l'Europa e ancora più in là</a:t>
            </a:r>
            <a:r>
              <a:rPr lang="it-IT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30200"/>
            <a:ext cx="10082213" cy="75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642910" y="1500174"/>
            <a:ext cx="626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In Africa andiamo a veder la savana</a:t>
            </a:r>
            <a:r>
              <a:rPr lang="it-IT" dirty="0" smtClean="0"/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cia\Documents\lukia\LUCI 15.16\104_1405\alessand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571868" y="6273225"/>
            <a:ext cx="4756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leoni, tigri, zebre, </a:t>
            </a:r>
            <a:r>
              <a:rPr lang="it-IT" sz="3200" b="1" dirty="0" err="1" smtClean="0"/>
              <a:t>giraffe…</a:t>
            </a:r>
            <a:r>
              <a:rPr lang="it-IT" sz="32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cia\Documents\lukia\LUCI 15.16\104_1405\sav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3273984" y="3244334"/>
            <a:ext cx="4658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ci </a:t>
            </a:r>
            <a:r>
              <a:rPr lang="it-IT" sz="3200" b="1" dirty="0" err="1" smtClean="0"/>
              <a:t>guardan</a:t>
            </a:r>
            <a:r>
              <a:rPr lang="it-IT" sz="3200" b="1" dirty="0" smtClean="0"/>
              <a:t> con aria strana.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45" y="0"/>
            <a:ext cx="30321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Lucia\Documents\lukia\LUCI 15.16\104_1405\bambin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571472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smtClean="0"/>
              <a:t>Qui a </a:t>
            </a:r>
            <a:r>
              <a:rPr lang="it-IT" sz="2400" b="1" dirty="0" err="1" smtClean="0"/>
              <a:t>Marelandia</a:t>
            </a:r>
            <a:r>
              <a:rPr lang="it-IT" sz="2400" b="1" dirty="0" smtClean="0"/>
              <a:t> scuola giocosa </a:t>
            </a:r>
          </a:p>
          <a:p>
            <a:pPr algn="ctr"/>
            <a:r>
              <a:rPr lang="it-IT" sz="2400" b="1" dirty="0" smtClean="0"/>
              <a:t>è successa una cosa davvero curiosa: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4825" y="-347663"/>
            <a:ext cx="10153650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47663"/>
            <a:ext cx="1008062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1071538" y="1285860"/>
            <a:ext cx="5579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/>
              <a:t>Sul grande deserto un volo facciamo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cia\Pictures\immagini filastrocca bernardini\viaggio-marocco-deser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9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785786" y="1714488"/>
            <a:ext cx="6650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/>
              <a:t>dromedari e cammelli dall'alto ammiriamo.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6725" y="-384175"/>
            <a:ext cx="10079038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1643042" y="1714488"/>
            <a:ext cx="3824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Da qui al Polo nord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30200"/>
            <a:ext cx="10082213" cy="75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5500694" y="0"/>
            <a:ext cx="3666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/>
              <a:t>in fretta saliamo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ucia\Documents\lukia\LUCI 15.16\104_1405\pingu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428860" y="6057781"/>
            <a:ext cx="421179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/>
              <a:t>i buffi </a:t>
            </a:r>
            <a:r>
              <a:rPr lang="it-IT" sz="2800" b="1" dirty="0" err="1" smtClean="0"/>
              <a:t>pinguini…</a:t>
            </a:r>
            <a:r>
              <a:rPr lang="it-IT" sz="2800" b="1" dirty="0" smtClean="0"/>
              <a:t>..</a:t>
            </a:r>
          </a:p>
          <a:p>
            <a:pPr algn="ctr"/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30200"/>
            <a:ext cx="10082213" cy="75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786314" y="0"/>
            <a:ext cx="4767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con le mani salutiamo...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ucia\Documents\lukia\LUCI 15.16\104_1405\IMGP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5311" y="285728"/>
            <a:ext cx="7618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Ma ancora più in alto vogliamo andare</a:t>
            </a:r>
            <a:r>
              <a:rPr lang="it-IT" dirty="0" smtClean="0"/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66713"/>
            <a:ext cx="10080626" cy="759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5214942" y="214290"/>
            <a:ext cx="440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sulla Luna, su Marte...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4825" y="-331788"/>
            <a:ext cx="10153650" cy="752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676691" y="3244334"/>
            <a:ext cx="366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l‘Universo vedere.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cia\Pictures\immagini filastrocca bernardini\albino-bernardini-hom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1176338"/>
            <a:ext cx="8115300" cy="4505325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214546" y="35716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smtClean="0"/>
              <a:t>un uomo magro di nome Albino </a:t>
            </a:r>
          </a:p>
          <a:p>
            <a:pPr algn="ctr"/>
            <a:r>
              <a:rPr lang="it-IT" sz="2400" dirty="0" smtClean="0"/>
              <a:t>maestro amico di ogni bambino,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3576" y="0"/>
            <a:ext cx="942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150" y="2755900"/>
            <a:ext cx="11557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 descr="C:\Users\Lucia\Documents\lukia\LUCI 15.16\104_1405\angelo.jpg"/>
          <p:cNvPicPr>
            <a:picLocks noChangeAspect="1" noChangeArrowheads="1"/>
          </p:cNvPicPr>
          <p:nvPr/>
        </p:nvPicPr>
        <p:blipFill>
          <a:blip r:embed="rId5">
            <a:lum bright="30000" contrast="40000"/>
          </a:blip>
          <a:srcRect/>
          <a:stretch>
            <a:fillRect/>
          </a:stretch>
        </p:blipFill>
        <p:spPr bwMode="auto">
          <a:xfrm>
            <a:off x="-142908" y="5357827"/>
            <a:ext cx="2214578" cy="1500174"/>
          </a:xfrm>
          <a:prstGeom prst="rect">
            <a:avLst/>
          </a:prstGeom>
          <a:noFill/>
        </p:spPr>
      </p:pic>
      <p:pic>
        <p:nvPicPr>
          <p:cNvPr id="12295" name="Picture 7" descr="C:\Users\Lucia\Documents\lukia\LUCI 15.16\104_1405\angeli 3.jpg"/>
          <p:cNvPicPr>
            <a:picLocks noChangeAspect="1" noChangeArrowheads="1"/>
          </p:cNvPicPr>
          <p:nvPr/>
        </p:nvPicPr>
        <p:blipFill>
          <a:blip r:embed="rId6">
            <a:lum bright="40000" contrast="30000"/>
          </a:blip>
          <a:srcRect/>
          <a:stretch>
            <a:fillRect/>
          </a:stretch>
        </p:blipFill>
        <p:spPr bwMode="auto">
          <a:xfrm>
            <a:off x="2071670" y="5214950"/>
            <a:ext cx="5405438" cy="1643050"/>
          </a:xfrm>
          <a:prstGeom prst="rect">
            <a:avLst/>
          </a:prstGeom>
          <a:noFill/>
        </p:spPr>
      </p:pic>
      <p:pic>
        <p:nvPicPr>
          <p:cNvPr id="12296" name="Picture 8" descr="C:\Users\Lucia\Documents\lukia\LUCI 15.16\104_1405\angeli 1.jpg"/>
          <p:cNvPicPr>
            <a:picLocks noChangeAspect="1" noChangeArrowheads="1"/>
          </p:cNvPicPr>
          <p:nvPr/>
        </p:nvPicPr>
        <p:blipFill>
          <a:blip r:embed="rId7">
            <a:lum bright="30000" contrast="40000"/>
          </a:blip>
          <a:srcRect/>
          <a:stretch>
            <a:fillRect/>
          </a:stretch>
        </p:blipFill>
        <p:spPr bwMode="auto">
          <a:xfrm>
            <a:off x="-142908" y="1857364"/>
            <a:ext cx="2213527" cy="3500462"/>
          </a:xfrm>
          <a:prstGeom prst="rect">
            <a:avLst/>
          </a:prstGeom>
          <a:noFill/>
        </p:spPr>
      </p:pic>
      <p:pic>
        <p:nvPicPr>
          <p:cNvPr id="10" name="Picture 6" descr="C:\Users\Lucia\Documents\lukia\LUCI 15.16\104_1405\angelo.jpg"/>
          <p:cNvPicPr>
            <a:picLocks noChangeAspect="1" noChangeArrowheads="1"/>
          </p:cNvPicPr>
          <p:nvPr/>
        </p:nvPicPr>
        <p:blipFill>
          <a:blip r:embed="rId5">
            <a:lum bright="30000" contrast="40000"/>
          </a:blip>
          <a:srcRect/>
          <a:stretch>
            <a:fillRect/>
          </a:stretch>
        </p:blipFill>
        <p:spPr bwMode="auto">
          <a:xfrm>
            <a:off x="7358082" y="0"/>
            <a:ext cx="1928826" cy="1643050"/>
          </a:xfrm>
          <a:prstGeom prst="rect">
            <a:avLst/>
          </a:prstGeom>
          <a:noFill/>
        </p:spPr>
      </p:pic>
      <p:pic>
        <p:nvPicPr>
          <p:cNvPr id="11" name="Picture 6" descr="C:\Users\Lucia\Documents\lukia\LUCI 15.16\104_1405\angelo.jpg"/>
          <p:cNvPicPr>
            <a:picLocks noChangeAspect="1" noChangeArrowheads="1"/>
          </p:cNvPicPr>
          <p:nvPr/>
        </p:nvPicPr>
        <p:blipFill>
          <a:blip r:embed="rId5">
            <a:lum bright="30000" contrast="40000"/>
          </a:blip>
          <a:srcRect/>
          <a:stretch>
            <a:fillRect/>
          </a:stretch>
        </p:blipFill>
        <p:spPr bwMode="auto">
          <a:xfrm>
            <a:off x="-142908" y="357166"/>
            <a:ext cx="2214578" cy="1500174"/>
          </a:xfrm>
          <a:prstGeom prst="rect">
            <a:avLst/>
          </a:prstGeom>
          <a:noFill/>
        </p:spPr>
      </p:pic>
      <p:pic>
        <p:nvPicPr>
          <p:cNvPr id="12" name="Picture 7" descr="C:\Users\Lucia\Documents\lukia\LUCI 15.16\104_1405\angeli 3.jpg"/>
          <p:cNvPicPr>
            <a:picLocks noChangeAspect="1" noChangeArrowheads="1"/>
          </p:cNvPicPr>
          <p:nvPr/>
        </p:nvPicPr>
        <p:blipFill>
          <a:blip r:embed="rId6">
            <a:lum bright="40000" contrast="30000"/>
          </a:blip>
          <a:srcRect/>
          <a:stretch>
            <a:fillRect/>
          </a:stretch>
        </p:blipFill>
        <p:spPr bwMode="auto">
          <a:xfrm>
            <a:off x="2000232" y="0"/>
            <a:ext cx="5357850" cy="1643050"/>
          </a:xfrm>
          <a:prstGeom prst="rect">
            <a:avLst/>
          </a:prstGeom>
          <a:noFill/>
        </p:spPr>
      </p:pic>
      <p:pic>
        <p:nvPicPr>
          <p:cNvPr id="15" name="Picture 6" descr="C:\Users\Lucia\Documents\lukia\LUCI 15.16\104_1405\angelo.jpg"/>
          <p:cNvPicPr>
            <a:picLocks noChangeAspect="1" noChangeArrowheads="1"/>
          </p:cNvPicPr>
          <p:nvPr/>
        </p:nvPicPr>
        <p:blipFill>
          <a:blip r:embed="rId5">
            <a:lum bright="30000" contrast="40000"/>
          </a:blip>
          <a:srcRect/>
          <a:stretch>
            <a:fillRect/>
          </a:stretch>
        </p:blipFill>
        <p:spPr bwMode="auto">
          <a:xfrm>
            <a:off x="7358082" y="5143512"/>
            <a:ext cx="1928826" cy="1714488"/>
          </a:xfrm>
          <a:prstGeom prst="rect">
            <a:avLst/>
          </a:prstGeom>
          <a:noFill/>
        </p:spPr>
      </p:pic>
      <p:pic>
        <p:nvPicPr>
          <p:cNvPr id="2050" name="Picture 2" descr="E:\IMGP0081.JPG"/>
          <p:cNvPicPr>
            <a:picLocks noChangeAspect="1" noChangeArrowheads="1"/>
          </p:cNvPicPr>
          <p:nvPr/>
        </p:nvPicPr>
        <p:blipFill>
          <a:blip r:embed="rId8">
            <a:lum bright="40000" contrast="40000"/>
          </a:blip>
          <a:srcRect/>
          <a:stretch>
            <a:fillRect/>
          </a:stretch>
        </p:blipFill>
        <p:spPr bwMode="auto">
          <a:xfrm>
            <a:off x="7358082" y="1643050"/>
            <a:ext cx="1930173" cy="3571900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2214546" y="421481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500" b="1" dirty="0" smtClean="0"/>
              <a:t>Albino ci guarda allegro e beato</a:t>
            </a:r>
          </a:p>
          <a:p>
            <a:pPr algn="ctr"/>
            <a:r>
              <a:rPr lang="it-IT" sz="2500" b="1" dirty="0" smtClean="0"/>
              <a:t>felice di averci le ali donato.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04" y="0"/>
            <a:ext cx="91472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3942" t="29960" r="30168" b="10069"/>
          <a:stretch>
            <a:fillRect/>
          </a:stretch>
        </p:blipFill>
        <p:spPr bwMode="auto">
          <a:xfrm>
            <a:off x="6957557" y="3763552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/>
          </a:blip>
          <a:srcRect l="6895" r="8056"/>
          <a:stretch>
            <a:fillRect/>
          </a:stretch>
        </p:blipFill>
        <p:spPr bwMode="auto">
          <a:xfrm>
            <a:off x="0" y="0"/>
            <a:ext cx="2643206" cy="300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 l="10336" t="14412" r="22958" b="10069"/>
          <a:stretch>
            <a:fillRect/>
          </a:stretch>
        </p:blipFill>
        <p:spPr bwMode="auto">
          <a:xfrm>
            <a:off x="0" y="3071810"/>
            <a:ext cx="26431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E:\IMGP0081.JPG"/>
          <p:cNvPicPr>
            <a:picLocks noChangeAspect="1" noChangeArrowheads="1"/>
          </p:cNvPicPr>
          <p:nvPr/>
        </p:nvPicPr>
        <p:blipFill>
          <a:blip r:embed="rId6">
            <a:lum bright="40000" contrast="40000"/>
          </a:blip>
          <a:srcRect/>
          <a:stretch>
            <a:fillRect/>
          </a:stretch>
        </p:blipFill>
        <p:spPr bwMode="auto">
          <a:xfrm>
            <a:off x="7015840" y="0"/>
            <a:ext cx="2128160" cy="3238504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2"/>
                </a:solidFill>
              </a:rPr>
              <a:t>Dolcemente ci dice: “Si deve rientrare</a:t>
            </a:r>
          </a:p>
          <a:p>
            <a:pPr algn="ctr"/>
            <a:r>
              <a:rPr lang="it-IT" sz="3600" b="1" dirty="0" smtClean="0">
                <a:solidFill>
                  <a:schemeClr val="bg2"/>
                </a:solidFill>
              </a:rPr>
              <a:t>ormai avete capito come fare”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0"/>
            <a:ext cx="1443037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0" y="5715016"/>
            <a:ext cx="6215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/>
              <a:t>È vero, ora sappiamo come volare,</a:t>
            </a:r>
          </a:p>
          <a:p>
            <a:pPr algn="ctr"/>
            <a:r>
              <a:rPr lang="it-IT" sz="2800" b="1" dirty="0" smtClean="0"/>
              <a:t>basta metter le ali e iniziare a sognare...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482" y="-7113"/>
            <a:ext cx="7844608" cy="686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Alunni classi 1ª e 5ª </a:t>
            </a:r>
            <a:br>
              <a:rPr lang="it-IT" sz="2400" dirty="0" smtClean="0"/>
            </a:br>
            <a:r>
              <a:rPr lang="it-IT" sz="2400" dirty="0" smtClean="0"/>
              <a:t>Scuola Primaria di La Caletta </a:t>
            </a:r>
            <a:endParaRPr lang="it-IT" sz="2400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00174"/>
            <a:ext cx="8401080" cy="5143536"/>
          </a:xfrm>
        </p:spPr>
        <p:txBody>
          <a:bodyPr numCol="2">
            <a:normAutofit fontScale="40000" lnSpcReduction="20000"/>
          </a:bodyPr>
          <a:lstStyle/>
          <a:p>
            <a:pPr>
              <a:buNone/>
            </a:pPr>
            <a:r>
              <a:rPr lang="it-IT" dirty="0" smtClean="0"/>
              <a:t>       </a:t>
            </a:r>
            <a:r>
              <a:rPr lang="it-IT" sz="5000" dirty="0" smtClean="0"/>
              <a:t>CLASSE 1ª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Asole </a:t>
            </a:r>
            <a:r>
              <a:rPr lang="it-IT" sz="3500" dirty="0" smtClean="0">
                <a:solidFill>
                  <a:srgbClr val="C00000"/>
                </a:solidFill>
              </a:rPr>
              <a:t>Paolo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Bomboi</a:t>
            </a:r>
            <a:r>
              <a:rPr lang="it-IT" sz="3500" dirty="0" smtClean="0">
                <a:solidFill>
                  <a:srgbClr val="C00000"/>
                </a:solidFill>
              </a:rPr>
              <a:t> Diego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Cappelli Antonio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Casula Michael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Cau</a:t>
            </a:r>
            <a:r>
              <a:rPr lang="it-IT" sz="3500" dirty="0" smtClean="0">
                <a:solidFill>
                  <a:srgbClr val="C00000"/>
                </a:solidFill>
              </a:rPr>
              <a:t> </a:t>
            </a:r>
            <a:r>
              <a:rPr lang="it-IT" sz="3500" dirty="0" err="1" smtClean="0">
                <a:solidFill>
                  <a:srgbClr val="C00000"/>
                </a:solidFill>
              </a:rPr>
              <a:t>Jaime</a:t>
            </a:r>
            <a:endParaRPr lang="it-IT" sz="3500" dirty="0" smtClean="0">
              <a:solidFill>
                <a:srgbClr val="C00000"/>
              </a:solidFill>
            </a:endParaRPr>
          </a:p>
          <a:p>
            <a:r>
              <a:rPr lang="it-IT" sz="3500" dirty="0" err="1" smtClean="0">
                <a:solidFill>
                  <a:srgbClr val="C00000"/>
                </a:solidFill>
              </a:rPr>
              <a:t>Demelas</a:t>
            </a:r>
            <a:r>
              <a:rPr lang="it-IT" sz="3500" dirty="0" smtClean="0">
                <a:solidFill>
                  <a:srgbClr val="C00000"/>
                </a:solidFill>
              </a:rPr>
              <a:t> Nicolò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Dumitru</a:t>
            </a:r>
            <a:r>
              <a:rPr lang="it-IT" sz="3500" dirty="0" smtClean="0">
                <a:solidFill>
                  <a:srgbClr val="C00000"/>
                </a:solidFill>
              </a:rPr>
              <a:t> Miriam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Farris</a:t>
            </a:r>
            <a:r>
              <a:rPr lang="it-IT" sz="3500" dirty="0" smtClean="0">
                <a:solidFill>
                  <a:srgbClr val="C00000"/>
                </a:solidFill>
              </a:rPr>
              <a:t> Roberto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Loriga</a:t>
            </a:r>
            <a:r>
              <a:rPr lang="it-IT" sz="3500" dirty="0" smtClean="0">
                <a:solidFill>
                  <a:srgbClr val="C00000"/>
                </a:solidFill>
              </a:rPr>
              <a:t> Maria</a:t>
            </a:r>
            <a:endParaRPr lang="it-IT" sz="3500" dirty="0" smtClean="0">
              <a:solidFill>
                <a:srgbClr val="C00000"/>
              </a:solidFill>
            </a:endParaRPr>
          </a:p>
          <a:p>
            <a:r>
              <a:rPr lang="it-IT" sz="3500" dirty="0" err="1" smtClean="0">
                <a:solidFill>
                  <a:srgbClr val="C00000"/>
                </a:solidFill>
              </a:rPr>
              <a:t>Marras</a:t>
            </a:r>
            <a:r>
              <a:rPr lang="it-IT" sz="3500" dirty="0" smtClean="0">
                <a:solidFill>
                  <a:srgbClr val="C00000"/>
                </a:solidFill>
              </a:rPr>
              <a:t> Davide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Mulargia</a:t>
            </a:r>
            <a:r>
              <a:rPr lang="it-IT" sz="3500" dirty="0" smtClean="0">
                <a:solidFill>
                  <a:srgbClr val="C00000"/>
                </a:solidFill>
              </a:rPr>
              <a:t> Maria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Mura Francesco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Pilurzi</a:t>
            </a:r>
            <a:r>
              <a:rPr lang="it-IT" sz="3500" dirty="0" smtClean="0">
                <a:solidFill>
                  <a:srgbClr val="C00000"/>
                </a:solidFill>
              </a:rPr>
              <a:t>  Giorgia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Piredda</a:t>
            </a:r>
            <a:r>
              <a:rPr lang="it-IT" sz="3500" dirty="0" smtClean="0">
                <a:solidFill>
                  <a:srgbClr val="C00000"/>
                </a:solidFill>
              </a:rPr>
              <a:t> Marika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Salis</a:t>
            </a:r>
            <a:r>
              <a:rPr lang="it-IT" sz="3500" dirty="0" smtClean="0">
                <a:solidFill>
                  <a:srgbClr val="C00000"/>
                </a:solidFill>
              </a:rPr>
              <a:t> Elias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Sanna</a:t>
            </a:r>
            <a:r>
              <a:rPr lang="it-IT" sz="3500" dirty="0" smtClean="0">
                <a:solidFill>
                  <a:srgbClr val="C00000"/>
                </a:solidFill>
              </a:rPr>
              <a:t> Martina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Secchi Matteo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Solinas</a:t>
            </a:r>
            <a:r>
              <a:rPr lang="it-IT" sz="3500" dirty="0" smtClean="0">
                <a:solidFill>
                  <a:srgbClr val="C00000"/>
                </a:solidFill>
              </a:rPr>
              <a:t> Aurora</a:t>
            </a:r>
          </a:p>
          <a:p>
            <a:r>
              <a:rPr lang="it-IT" sz="3500" dirty="0" smtClean="0">
                <a:solidFill>
                  <a:srgbClr val="C00000"/>
                </a:solidFill>
              </a:rPr>
              <a:t>Soro Mara </a:t>
            </a:r>
          </a:p>
          <a:p>
            <a:r>
              <a:rPr lang="it-IT" sz="3500" dirty="0" err="1" smtClean="0">
                <a:solidFill>
                  <a:srgbClr val="C00000"/>
                </a:solidFill>
              </a:rPr>
              <a:t>Turnu</a:t>
            </a:r>
            <a:r>
              <a:rPr lang="it-IT" sz="3500" dirty="0" smtClean="0">
                <a:solidFill>
                  <a:srgbClr val="C00000"/>
                </a:solidFill>
              </a:rPr>
              <a:t> Sara</a:t>
            </a:r>
          </a:p>
          <a:p>
            <a:pPr>
              <a:buNone/>
            </a:pPr>
            <a:endParaRPr lang="it-IT" sz="3100" dirty="0" smtClean="0"/>
          </a:p>
          <a:p>
            <a:pPr>
              <a:buNone/>
            </a:pPr>
            <a:endParaRPr lang="it-IT" sz="3100" dirty="0" smtClean="0"/>
          </a:p>
          <a:p>
            <a:pPr>
              <a:buNone/>
            </a:pPr>
            <a:r>
              <a:rPr lang="it-IT" sz="5000" dirty="0" smtClean="0"/>
              <a:t>Classe </a:t>
            </a:r>
            <a:r>
              <a:rPr lang="it-IT" sz="5000" dirty="0" smtClean="0"/>
              <a:t>5ª</a:t>
            </a:r>
          </a:p>
          <a:p>
            <a:r>
              <a:rPr lang="it-IT" sz="3300" dirty="0" smtClean="0">
                <a:solidFill>
                  <a:srgbClr val="C00000"/>
                </a:solidFill>
              </a:rPr>
              <a:t>Avellino </a:t>
            </a:r>
            <a:r>
              <a:rPr lang="it-IT" dirty="0" err="1" smtClean="0">
                <a:solidFill>
                  <a:srgbClr val="C00000"/>
                </a:solidFill>
              </a:rPr>
              <a:t>Mattias</a:t>
            </a:r>
            <a:endParaRPr lang="it-IT" dirty="0" smtClean="0">
              <a:solidFill>
                <a:srgbClr val="C00000"/>
              </a:solidFill>
            </a:endParaRPr>
          </a:p>
          <a:p>
            <a:r>
              <a:rPr lang="it-IT" dirty="0" err="1" smtClean="0">
                <a:solidFill>
                  <a:srgbClr val="C00000"/>
                </a:solidFill>
              </a:rPr>
              <a:t>Calzedda</a:t>
            </a:r>
            <a:r>
              <a:rPr lang="it-IT" dirty="0" smtClean="0">
                <a:solidFill>
                  <a:srgbClr val="C00000"/>
                </a:solidFill>
              </a:rPr>
              <a:t> Francesca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Carta Sara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Contu</a:t>
            </a:r>
            <a:r>
              <a:rPr lang="it-IT" dirty="0" smtClean="0">
                <a:solidFill>
                  <a:srgbClr val="C00000"/>
                </a:solidFill>
              </a:rPr>
              <a:t> Antonella 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Delogu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davide</a:t>
            </a:r>
            <a:endParaRPr lang="it-IT" dirty="0" smtClean="0">
              <a:solidFill>
                <a:srgbClr val="C00000"/>
              </a:solidFill>
            </a:endParaRPr>
          </a:p>
          <a:p>
            <a:r>
              <a:rPr lang="it-IT" dirty="0" err="1" smtClean="0">
                <a:solidFill>
                  <a:srgbClr val="C00000"/>
                </a:solidFill>
              </a:rPr>
              <a:t>Fadda</a:t>
            </a:r>
            <a:r>
              <a:rPr lang="it-IT" dirty="0" smtClean="0">
                <a:solidFill>
                  <a:srgbClr val="C00000"/>
                </a:solidFill>
              </a:rPr>
              <a:t> Emanuela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Flori</a:t>
            </a:r>
            <a:r>
              <a:rPr lang="it-IT" dirty="0" smtClean="0">
                <a:solidFill>
                  <a:srgbClr val="C00000"/>
                </a:solidFill>
              </a:rPr>
              <a:t> Riccardo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Goddi</a:t>
            </a:r>
            <a:r>
              <a:rPr lang="it-IT" dirty="0" smtClean="0">
                <a:solidFill>
                  <a:srgbClr val="C00000"/>
                </a:solidFill>
              </a:rPr>
              <a:t> Chiara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Loddo</a:t>
            </a:r>
            <a:r>
              <a:rPr lang="it-IT" dirty="0" smtClean="0">
                <a:solidFill>
                  <a:srgbClr val="C00000"/>
                </a:solidFill>
              </a:rPr>
              <a:t> Chiara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Moledda</a:t>
            </a:r>
            <a:r>
              <a:rPr lang="it-IT" dirty="0" smtClean="0">
                <a:solidFill>
                  <a:srgbClr val="C00000"/>
                </a:solidFill>
              </a:rPr>
              <a:t> Roberto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Muglia</a:t>
            </a:r>
            <a:r>
              <a:rPr lang="it-IT" dirty="0" smtClean="0">
                <a:solidFill>
                  <a:srgbClr val="C00000"/>
                </a:solidFill>
              </a:rPr>
              <a:t> Matteo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Mulargia</a:t>
            </a:r>
            <a:r>
              <a:rPr lang="it-IT" dirty="0" smtClean="0">
                <a:solidFill>
                  <a:srgbClr val="C00000"/>
                </a:solidFill>
              </a:rPr>
              <a:t> Elena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Murru</a:t>
            </a:r>
            <a:r>
              <a:rPr lang="it-IT" dirty="0" smtClean="0">
                <a:solidFill>
                  <a:srgbClr val="C00000"/>
                </a:solidFill>
              </a:rPr>
              <a:t> Sara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Neagu</a:t>
            </a:r>
            <a:r>
              <a:rPr lang="it-IT" dirty="0" smtClean="0">
                <a:solidFill>
                  <a:srgbClr val="C00000"/>
                </a:solidFill>
              </a:rPr>
              <a:t> Ronaldo</a:t>
            </a:r>
          </a:p>
          <a:p>
            <a:r>
              <a:rPr lang="it-IT" dirty="0" err="1" smtClean="0">
                <a:solidFill>
                  <a:srgbClr val="C00000"/>
                </a:solidFill>
              </a:rPr>
              <a:t>Pau</a:t>
            </a:r>
            <a:r>
              <a:rPr lang="it-IT" dirty="0" smtClean="0">
                <a:solidFill>
                  <a:srgbClr val="C00000"/>
                </a:solidFill>
              </a:rPr>
              <a:t> Alice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Silenzi </a:t>
            </a:r>
            <a:r>
              <a:rPr lang="it-IT" dirty="0" smtClean="0">
                <a:solidFill>
                  <a:srgbClr val="C00000"/>
                </a:solidFill>
              </a:rPr>
              <a:t>Alessandra</a:t>
            </a:r>
            <a:endParaRPr lang="it-IT" dirty="0" smtClean="0">
              <a:solidFill>
                <a:srgbClr val="C0000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Sorrentino  Gaetano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Toro  Asia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9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9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9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9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9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1" y="3214686"/>
            <a:ext cx="447675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40974"/>
            <a:ext cx="4786314" cy="361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Lucia\Pictures\immagini filastrocca bernardini\mar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0"/>
            <a:ext cx="4357686" cy="3214686"/>
          </a:xfrm>
          <a:prstGeom prst="rect">
            <a:avLst/>
          </a:prstGeom>
          <a:noFill/>
        </p:spPr>
      </p:pic>
      <p:pic>
        <p:nvPicPr>
          <p:cNvPr id="1030" name="Picture 6" descr="C:\Users\Lucia\Pictures\immagini filastrocca bernardini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86314" cy="3286124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/>
              <a:t>è passato a donare racconti,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14480" y="1285860"/>
            <a:ext cx="1169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di cielo,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14480" y="4929198"/>
            <a:ext cx="1196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di terra,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143504" y="2214554"/>
            <a:ext cx="115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di mare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429520" y="3214686"/>
            <a:ext cx="1560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e di monti.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8775" y="-241300"/>
            <a:ext cx="9863138" cy="73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928662" y="3105835"/>
            <a:ext cx="721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/>
              <a:t>In posti da sogno ci invita ad andare, </a:t>
            </a:r>
          </a:p>
          <a:p>
            <a:pPr algn="ctr"/>
            <a:r>
              <a:rPr lang="it-IT" sz="2800" dirty="0" smtClean="0"/>
              <a:t>mettendo le ali ci spinge a viaggiare...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0"/>
            <a:ext cx="11557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4429132"/>
            <a:ext cx="13954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7686" y="2643182"/>
            <a:ext cx="13954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00166" y="2786058"/>
            <a:ext cx="13954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596" y="500042"/>
            <a:ext cx="13954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58016" y="3071810"/>
            <a:ext cx="102711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28992" y="4429132"/>
            <a:ext cx="102711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00958" y="571480"/>
            <a:ext cx="102711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15272" y="5214950"/>
            <a:ext cx="102711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5008" y="4286256"/>
            <a:ext cx="102711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tangolo 12"/>
          <p:cNvSpPr/>
          <p:nvPr/>
        </p:nvSpPr>
        <p:spPr>
          <a:xfrm>
            <a:off x="0" y="5780782"/>
            <a:ext cx="8072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2"/>
                </a:solidFill>
              </a:rPr>
              <a:t>e noi che nei sogni da sempre viviamo </a:t>
            </a:r>
          </a:p>
          <a:p>
            <a:pPr algn="ctr"/>
            <a:r>
              <a:rPr lang="it-IT" sz="3200" b="1" dirty="0" smtClean="0">
                <a:solidFill>
                  <a:schemeClr val="bg2"/>
                </a:solidFill>
              </a:rPr>
              <a:t>mettiamo le ali e con gioia partiamo.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6575" y="-347663"/>
            <a:ext cx="10217150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857224" y="0"/>
            <a:ext cx="7286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Togliamo il freno alla fantasia 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e il mondo dall'alto è pura magia.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47663"/>
            <a:ext cx="1008062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5357826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In volo ci alziamo felici e contenti</a:t>
            </a:r>
          </a:p>
          <a:p>
            <a:pPr algn="ctr"/>
            <a:r>
              <a:rPr lang="it-IT" sz="3200" b="1" dirty="0" smtClean="0"/>
              <a:t>ci </a:t>
            </a:r>
            <a:r>
              <a:rPr lang="it-IT" sz="3200" b="1" dirty="0" err="1" smtClean="0"/>
              <a:t>accompagnan</a:t>
            </a:r>
            <a:r>
              <a:rPr lang="it-IT" sz="3200" b="1" dirty="0" smtClean="0"/>
              <a:t> gli uccelli coi loro canti.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cia\Documents\lukia\LUCI 15.16\104_1405\emanue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0300"/>
            <a:ext cx="9144000" cy="57277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85720" y="2214554"/>
            <a:ext cx="6264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I tetti vediamo del nostro paese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347</Words>
  <Application>Microsoft Office PowerPoint</Application>
  <PresentationFormat>Presentazione su schermo (4:3)</PresentationFormat>
  <Paragraphs>88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In onore di…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Alunni classi 1ª e 5ª  Scuola Primaria di La Caletta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ONORE DI…..</dc:title>
  <dc:creator>Lucia Saggia</dc:creator>
  <cp:lastModifiedBy>LIM40</cp:lastModifiedBy>
  <cp:revision>38</cp:revision>
  <dcterms:created xsi:type="dcterms:W3CDTF">2016-05-12T15:19:16Z</dcterms:created>
  <dcterms:modified xsi:type="dcterms:W3CDTF">2016-05-24T13:06:20Z</dcterms:modified>
</cp:coreProperties>
</file>