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4" r:id="rId6"/>
    <p:sldId id="261" r:id="rId7"/>
    <p:sldId id="262" r:id="rId8"/>
    <p:sldId id="265" r:id="rId9"/>
    <p:sldId id="266" r:id="rId10"/>
    <p:sldId id="267" r:id="rId11"/>
    <p:sldId id="263" r:id="rId12"/>
    <p:sldId id="270" r:id="rId13"/>
    <p:sldId id="268" r:id="rId14"/>
    <p:sldId id="271" r:id="rId15"/>
    <p:sldId id="272" r:id="rId16"/>
    <p:sldId id="273" r:id="rId17"/>
    <p:sldId id="276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7" autoAdjust="0"/>
    <p:restoredTop sz="94660"/>
  </p:normalViewPr>
  <p:slideViewPr>
    <p:cSldViewPr>
      <p:cViewPr varScale="1">
        <p:scale>
          <a:sx n="69" d="100"/>
          <a:sy n="69" d="100"/>
        </p:scale>
        <p:origin x="-15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2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1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20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49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43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42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87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75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352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6760B-2A0D-4FBD-B216-F2491BC6E792}" type="datetimeFigureOut">
              <a:rPr lang="it-IT" smtClean="0"/>
              <a:t>26/08/2017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43107-7391-424D-86B5-D540088A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95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85800"/>
            <a:ext cx="73437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74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652463"/>
            <a:ext cx="7419975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080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647700"/>
            <a:ext cx="74199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40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52488"/>
            <a:ext cx="7343775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642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657225"/>
            <a:ext cx="73818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460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642938"/>
            <a:ext cx="738187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219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85800"/>
            <a:ext cx="73437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147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671513"/>
            <a:ext cx="7381875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928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638175"/>
            <a:ext cx="7419975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74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695325"/>
            <a:ext cx="726757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825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647700"/>
            <a:ext cx="73818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409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14375"/>
            <a:ext cx="7343775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509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790575"/>
            <a:ext cx="741997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361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804863"/>
            <a:ext cx="7381875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853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862013"/>
            <a:ext cx="738187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413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666750"/>
            <a:ext cx="7419975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932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676275"/>
            <a:ext cx="738187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496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657225"/>
            <a:ext cx="74199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604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809625"/>
            <a:ext cx="7381875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373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647700"/>
            <a:ext cx="73818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121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443038"/>
            <a:ext cx="738187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438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033463"/>
            <a:ext cx="7381875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67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695325"/>
            <a:ext cx="730567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885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81038"/>
            <a:ext cx="734377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482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671513"/>
            <a:ext cx="7305675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22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657225"/>
            <a:ext cx="74199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109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685800"/>
            <a:ext cx="72675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952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7700"/>
            <a:ext cx="73437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031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647700"/>
            <a:ext cx="74199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218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66750"/>
            <a:ext cx="7343775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9955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Presentazione su schermo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5</cp:revision>
  <dcterms:created xsi:type="dcterms:W3CDTF">2017-08-26T14:51:56Z</dcterms:created>
  <dcterms:modified xsi:type="dcterms:W3CDTF">2017-08-26T15:14:22Z</dcterms:modified>
</cp:coreProperties>
</file>