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56" r:id="rId4"/>
    <p:sldId id="257" r:id="rId5"/>
    <p:sldId id="278" r:id="rId6"/>
    <p:sldId id="261" r:id="rId7"/>
    <p:sldId id="262" r:id="rId8"/>
    <p:sldId id="263" r:id="rId9"/>
    <p:sldId id="264" r:id="rId10"/>
    <p:sldId id="265" r:id="rId11"/>
    <p:sldId id="268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800000"/>
    <a:srgbClr val="FF0000"/>
    <a:srgbClr val="FFCCCC"/>
    <a:srgbClr val="FFCC99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9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96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85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D96B2-846B-4793-BD06-A25D9B98DBE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11BE6-19BD-4A79-9349-F3FBE7D82B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88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55443-D09F-41AB-8025-497C1B939C1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241F-B117-4461-BF2B-AFCB3A99E0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7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BB0C3-FCB2-4476-87CA-E7D05B75D3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9F995-86FF-4883-98A3-51E90C5620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75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0CE0E-A2C4-4ADD-A35B-410D65B079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88EEE-69AE-4A9C-B1EF-0B15279C72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69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67C85-B545-4B9B-94B2-E2741581982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8B59F-0608-4F0A-93F1-F7263D3414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74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B4964-20BE-4AAF-911C-69101813C81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3557C-CBC8-4474-BA78-99B7E0D0CAD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90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D6EC2-E198-48EF-BC3F-FAA8A609EF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A8CB8-2362-4293-B19A-6DF101CBDBD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97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4C2C1-C4E4-4F70-930F-7D6DEEE230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4D5B2-4416-4052-950B-CAC6D2179E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7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583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2238E-6514-48CE-BB3E-6F2B248E263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4A908-657B-4177-B54A-395A3CD5CDF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41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D75DB-F80A-4B64-B228-C44485ED3DE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98831-7E62-47E0-9DE2-C46184F7F37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33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37E65-8589-4FF0-8068-25729A2FAE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8CE0-D48B-4933-8CF9-CECE26025A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93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68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811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09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03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39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38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3D35-7659-447D-AB14-42FFC7A36096}" type="datetimeFigureOut">
              <a:rPr lang="it-IT" smtClean="0"/>
              <a:t>19/11/2017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68CD0-D031-42E8-8C1C-53DAF601BC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45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E6D71C-C139-49CB-AB6C-08D817771E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D732D0-3078-413F-9D5C-5EC28734B7C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3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3"/><Relationship Id="rId7" Type="http://schemas.openxmlformats.org/officeDocument/2006/relationships/image" Target="../media/image18.em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0.mp3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em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emf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3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8.emf"/><Relationship Id="rId5" Type="http://schemas.openxmlformats.org/officeDocument/2006/relationships/image" Target="../media/image26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altLang="it-IT" dirty="0" err="1" smtClean="0">
                <a:solidFill>
                  <a:srgbClr val="800000"/>
                </a:solidFill>
              </a:rPr>
              <a:t>Describing</a:t>
            </a:r>
            <a:r>
              <a:rPr lang="it-IT" altLang="it-IT" dirty="0" smtClean="0">
                <a:solidFill>
                  <a:srgbClr val="800000"/>
                </a:solidFill>
              </a:rPr>
              <a:t> </a:t>
            </a:r>
            <a:r>
              <a:rPr lang="it-IT" altLang="it-IT" dirty="0" err="1" smtClean="0">
                <a:solidFill>
                  <a:srgbClr val="800000"/>
                </a:solidFill>
              </a:rPr>
              <a:t>famous</a:t>
            </a:r>
            <a:r>
              <a:rPr lang="it-IT" altLang="it-IT" dirty="0" smtClean="0">
                <a:solidFill>
                  <a:srgbClr val="800000"/>
                </a:solidFill>
              </a:rPr>
              <a:t> </a:t>
            </a:r>
            <a:r>
              <a:rPr lang="it-IT" altLang="it-IT" dirty="0" err="1" smtClean="0">
                <a:solidFill>
                  <a:srgbClr val="800000"/>
                </a:solidFill>
              </a:rPr>
              <a:t>people</a:t>
            </a:r>
            <a:endParaRPr lang="it-IT" altLang="it-IT" dirty="0" smtClean="0">
              <a:solidFill>
                <a:srgbClr val="800000"/>
              </a:solidFill>
            </a:endParaRP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Gli alunni della classe 4^ della scuola primaria di La Caletta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resentano alcuni dei loro personaggi preferiti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52" name="CasellaDiTesto 5"/>
          <p:cNvSpPr txBox="1">
            <a:spLocks noChangeArrowheads="1"/>
          </p:cNvSpPr>
          <p:nvPr/>
        </p:nvSpPr>
        <p:spPr bwMode="auto">
          <a:xfrm>
            <a:off x="1547813" y="260350"/>
            <a:ext cx="67691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 smtClean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Istituto Comprensivo Siniscola 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 smtClean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«Albino Bernardini</a:t>
            </a:r>
            <a:r>
              <a:rPr lang="it-IT" altLang="it-IT" sz="3200" dirty="0" smtClean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3200" dirty="0" err="1" smtClean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a.s.</a:t>
            </a:r>
            <a:r>
              <a:rPr lang="it-IT" altLang="it-IT" sz="3200" dirty="0" smtClean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 2016-2017</a:t>
            </a:r>
            <a:endParaRPr lang="it-IT" altLang="it-IT" sz="3200" dirty="0" smtClean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7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33165">
            <a:off x="1291557" y="3482293"/>
            <a:ext cx="4038600" cy="2693981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038600" cy="249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7" y="21279"/>
            <a:ext cx="3859213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958" y="116632"/>
            <a:ext cx="2314600" cy="1143000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MICHELA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Michel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Michela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9952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0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404" y="-736654"/>
            <a:ext cx="4247452" cy="5842260"/>
          </a:xfrm>
        </p:spPr>
      </p:pic>
      <p:pic>
        <p:nvPicPr>
          <p:cNvPr id="8" name="Miri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76200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9510">
            <a:off x="5097403" y="3183339"/>
            <a:ext cx="3814273" cy="207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61680"/>
            <a:ext cx="358794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 rot="20100171">
            <a:off x="4428466" y="5305332"/>
            <a:ext cx="1954560" cy="1143000"/>
          </a:xfrm>
        </p:spPr>
        <p:txBody>
          <a:bodyPr/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Miriam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710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43808" y="5715000"/>
            <a:ext cx="2098576" cy="1143000"/>
          </a:xfrm>
        </p:spPr>
        <p:txBody>
          <a:bodyPr/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NATALIE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Natal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7884368" y="5616532"/>
            <a:ext cx="609600" cy="51130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1" y="29627"/>
            <a:ext cx="896403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66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" y="0"/>
            <a:ext cx="4880551" cy="6849474"/>
          </a:xfrm>
          <a:ln w="28575">
            <a:solidFill>
              <a:srgbClr val="C00000"/>
            </a:solidFill>
          </a:ln>
        </p:spPr>
      </p:pic>
      <p:pic>
        <p:nvPicPr>
          <p:cNvPr id="5" name="Riccard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877272"/>
            <a:ext cx="609600" cy="6096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26643" y="188640"/>
            <a:ext cx="2746648" cy="1143000"/>
          </a:xfrm>
        </p:spPr>
        <p:txBody>
          <a:bodyPr/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RICCARDO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885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" y="11756"/>
            <a:ext cx="6852507" cy="6425735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>
            <a:noFill/>
          </a:ln>
        </p:spPr>
      </p:pic>
      <p:pic>
        <p:nvPicPr>
          <p:cNvPr id="5" name="Samue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589240"/>
            <a:ext cx="609600" cy="6096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1960" y="5322540"/>
            <a:ext cx="2602632" cy="1143000"/>
          </a:xfrm>
        </p:spPr>
        <p:txBody>
          <a:bodyPr/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SAMUELE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324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202704" y="260648"/>
            <a:ext cx="1450504" cy="1143000"/>
          </a:xfrm>
        </p:spPr>
        <p:txBody>
          <a:bodyPr>
            <a:normAutofit/>
          </a:bodyPr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SARA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8260" y="-923012"/>
            <a:ext cx="4922728" cy="6768752"/>
          </a:xfrm>
        </p:spPr>
      </p:pic>
      <p:pic>
        <p:nvPicPr>
          <p:cNvPr id="9" name="Sa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110848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62" y="4725143"/>
            <a:ext cx="4771459" cy="199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91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89440"/>
            <a:ext cx="4752527" cy="6536124"/>
          </a:xfrm>
        </p:spPr>
      </p:pic>
      <p:pic>
        <p:nvPicPr>
          <p:cNvPr id="7" name="andr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387896"/>
            <a:ext cx="609600" cy="6096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948264" y="1184558"/>
            <a:ext cx="197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ANDREA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0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Anna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536504" cy="6235250"/>
          </a:xfrm>
        </p:spPr>
      </p:pic>
      <p:pic>
        <p:nvPicPr>
          <p:cNvPr id="5" name="An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080" y="216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99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28" y="26041"/>
            <a:ext cx="6300791" cy="446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99" y="3151834"/>
            <a:ext cx="2706819" cy="371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416177"/>
            <a:ext cx="35306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Elene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070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6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667200" y="1916832"/>
            <a:ext cx="2818656" cy="1210146"/>
          </a:xfrm>
        </p:spPr>
        <p:txBody>
          <a:bodyPr/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Federico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4346" y="2308375"/>
            <a:ext cx="3052580" cy="5581862"/>
          </a:xfrm>
        </p:spPr>
      </p:pic>
      <p:pic>
        <p:nvPicPr>
          <p:cNvPr id="10" name="Segnaposto contenuto 9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6303" y="486303"/>
            <a:ext cx="4508332" cy="3535726"/>
          </a:xfrm>
        </p:spPr>
      </p:pic>
      <p:pic>
        <p:nvPicPr>
          <p:cNvPr id="11" name="federic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0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996952"/>
            <a:ext cx="2530624" cy="1143000"/>
          </a:xfrm>
        </p:spPr>
        <p:txBody>
          <a:bodyPr>
            <a:normAutofit/>
          </a:bodyPr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Francesco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389"/>
            <a:ext cx="4626050" cy="6862389"/>
          </a:xfrm>
          <a:ln w="25400">
            <a:solidFill>
              <a:srgbClr val="C00000"/>
            </a:solidFill>
          </a:ln>
        </p:spPr>
      </p:pic>
      <p:pic>
        <p:nvPicPr>
          <p:cNvPr id="5" name="Francesc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2240" y="11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" y="0"/>
            <a:ext cx="9144000" cy="6870799"/>
          </a:xfrm>
        </p:spPr>
      </p:pic>
      <p:pic>
        <p:nvPicPr>
          <p:cNvPr id="5" name="gabriele deia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332656"/>
            <a:ext cx="609600" cy="6096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41368" y="1412776"/>
            <a:ext cx="2602632" cy="1143000"/>
          </a:xfrm>
        </p:spPr>
        <p:txBody>
          <a:bodyPr/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Gabriele </a:t>
            </a:r>
            <a:r>
              <a:rPr lang="it-IT" dirty="0" smtClean="0">
                <a:solidFill>
                  <a:srgbClr val="FF0000"/>
                </a:solidFill>
              </a:rPr>
              <a:t>D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287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" y="-13070"/>
            <a:ext cx="4718174" cy="6871070"/>
          </a:xfrm>
          <a:ln w="38100">
            <a:solidFill>
              <a:srgbClr val="C00000"/>
            </a:solidFill>
          </a:ln>
        </p:spPr>
      </p:pic>
      <p:pic>
        <p:nvPicPr>
          <p:cNvPr id="5" name="Gabriele Can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8478" y="99864"/>
            <a:ext cx="609600" cy="6096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53336" y="1412776"/>
            <a:ext cx="2890664" cy="1143000"/>
          </a:xfrm>
        </p:spPr>
        <p:txBody>
          <a:bodyPr>
            <a:normAutofit/>
          </a:bodyPr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Gabriele C. 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724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427984" y="-19748"/>
            <a:ext cx="1666528" cy="1143000"/>
          </a:xfrm>
        </p:spPr>
        <p:txBody>
          <a:bodyPr/>
          <a:lstStyle/>
          <a:p>
            <a:pPr algn="l"/>
            <a:r>
              <a:rPr lang="it-IT" dirty="0" smtClean="0">
                <a:solidFill>
                  <a:srgbClr val="FF0000"/>
                </a:solidFill>
              </a:rPr>
              <a:t>Maria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7576" y="1617537"/>
            <a:ext cx="3816424" cy="5240463"/>
          </a:xfr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9" y="116631"/>
            <a:ext cx="4232337" cy="673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Mar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0192" y="116632"/>
            <a:ext cx="609600" cy="6096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98655" y="112474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it-IT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it-IT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it-IT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</a:t>
            </a:r>
            <a:r>
              <a:rPr lang="it-IT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r>
              <a:rPr lang="it-IT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it-IT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it-IT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it-IT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blue </a:t>
            </a:r>
            <a:r>
              <a:rPr lang="it-IT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r>
              <a:rPr lang="it-IT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4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crizione classe quarta per sito - Cop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59</Words>
  <Application>Microsoft Office PowerPoint</Application>
  <PresentationFormat>Presentazione su schermo (4:3)</PresentationFormat>
  <Paragraphs>21</Paragraphs>
  <Slides>15</Slides>
  <Notes>0</Notes>
  <HiddenSlides>0</HiddenSlides>
  <MMClips>15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17" baseType="lpstr">
      <vt:lpstr>Tema di Office</vt:lpstr>
      <vt:lpstr>Descrizione classe quarta per sito - Copia</vt:lpstr>
      <vt:lpstr>Describing famous people</vt:lpstr>
      <vt:lpstr>Presentazione standard di PowerPoint</vt:lpstr>
      <vt:lpstr>Anna</vt:lpstr>
      <vt:lpstr>Presentazione standard di PowerPoint</vt:lpstr>
      <vt:lpstr>Federico</vt:lpstr>
      <vt:lpstr>Francesco</vt:lpstr>
      <vt:lpstr>Gabriele D </vt:lpstr>
      <vt:lpstr>Gabriele C.  </vt:lpstr>
      <vt:lpstr>Maria </vt:lpstr>
      <vt:lpstr>MICHELA</vt:lpstr>
      <vt:lpstr>Miriam </vt:lpstr>
      <vt:lpstr>NATALIE </vt:lpstr>
      <vt:lpstr>RICCARDO </vt:lpstr>
      <vt:lpstr>SAMUELE </vt:lpstr>
      <vt:lpstr>SARA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12</cp:revision>
  <dcterms:created xsi:type="dcterms:W3CDTF">2017-07-01T13:50:07Z</dcterms:created>
  <dcterms:modified xsi:type="dcterms:W3CDTF">2017-11-19T16:31:29Z</dcterms:modified>
</cp:coreProperties>
</file>