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3F2C8F4-DF6C-4FDC-87A9-01152314ECC1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A1779DB-F595-4007-B22A-776015DEE4DD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4BC1-9059-4405-AC6B-7A5BC9220436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6767-597B-4DF9-BA73-558B54BE7DB1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7AE0-3FBB-44D1-8C1B-7C13A65456BD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2E60-8D9B-4D4F-B612-F993E8776162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AC7A-48B0-4455-9E38-E2F166ED61FE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25BB-4DF6-4AAC-85FC-EF4865881B79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EB7F-8E35-4CDB-8362-3CC3C4CD22D1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D26B-20E7-45F6-881E-07ED14A43A27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840A-8226-4AB8-9CEB-58EE3C613BC4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0EE1-D022-4920-A208-9DED7BE7727E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A582-AE93-481D-AFEC-B015318041FC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C0A7-42A4-4DD9-953B-E2B82117F6B2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EA4F-FE5F-4833-A6D9-7C407676C163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1A8F-57DE-4619-AFEA-E0857E98D083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F1C4-1473-4F68-9AD0-223200B4E16E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86A6-817E-42E7-81C6-2BE6E015244E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0E32-D404-4592-AA5A-9764192DF1A9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120D-F273-468D-8D7B-C36EF2D99972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6137-B357-458D-8EDC-D2A983BF7E83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875-0819-4009-9632-427A9CF097C0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D09DB524-80C5-4E43-90FD-E8E1A2DFFE60}" type="datetimeFigureOut">
              <a:rPr lang="es-ES"/>
              <a:pPr>
                <a:defRPr/>
              </a:pPr>
              <a:t>16/09/2017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BE61D2BA-1B9A-4056-9B21-5C12A22B6E2A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3340100" y="3016250"/>
            <a:ext cx="4846638" cy="1598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 rot="360000">
            <a:off x="3200400" y="4767263"/>
            <a:ext cx="4837113" cy="1039812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13315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1403350" y="1196975"/>
            <a:ext cx="61928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8800" b="1" u="sng">
                <a:solidFill>
                  <a:schemeClr val="bg1"/>
                </a:solidFill>
                <a:latin typeface="Arial Black" pitchFamily="34" charset="0"/>
              </a:rPr>
              <a:t>L’Origami</a:t>
            </a:r>
            <a:endParaRPr lang="es-ES" sz="3200" b="1" u="sng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908050"/>
            <a:ext cx="748823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>
                <a:latin typeface="+mn-lt"/>
              </a:rPr>
              <a:t>L’origami</a:t>
            </a:r>
            <a:r>
              <a:rPr lang="es-ES" sz="2400" dirty="0">
                <a:latin typeface="+mn-lt"/>
              </a:rPr>
              <a:t> è una </a:t>
            </a:r>
            <a:r>
              <a:rPr lang="es-ES" sz="2400" dirty="0" err="1">
                <a:latin typeface="+mn-lt"/>
              </a:rPr>
              <a:t>tradizione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giapponese</a:t>
            </a:r>
            <a:endParaRPr lang="es-ES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>
                <a:latin typeface="+mn-lt"/>
              </a:rPr>
              <a:t>Questa</a:t>
            </a:r>
            <a:r>
              <a:rPr lang="es-ES" sz="2400" dirty="0">
                <a:latin typeface="+mn-lt"/>
              </a:rPr>
              <a:t> parola indica </a:t>
            </a:r>
            <a:r>
              <a:rPr lang="es-ES" sz="2400" dirty="0" err="1">
                <a:latin typeface="+mn-lt"/>
              </a:rPr>
              <a:t>l’arte</a:t>
            </a:r>
            <a:r>
              <a:rPr lang="es-ES" sz="2400" dirty="0">
                <a:latin typeface="+mn-lt"/>
              </a:rPr>
              <a:t> di </a:t>
            </a:r>
            <a:r>
              <a:rPr lang="es-ES" sz="2400" dirty="0" err="1">
                <a:latin typeface="+mn-lt"/>
              </a:rPr>
              <a:t>piegare</a:t>
            </a:r>
            <a:r>
              <a:rPr lang="es-ES" sz="2400" dirty="0">
                <a:latin typeface="+mn-lt"/>
              </a:rPr>
              <a:t> la carta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>
                <a:latin typeface="+mn-lt"/>
              </a:rPr>
              <a:t>Gli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origami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possono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essere</a:t>
            </a:r>
            <a:r>
              <a:rPr lang="es-ES" sz="2400" dirty="0">
                <a:latin typeface="+mn-lt"/>
              </a:rPr>
              <a:t> di </a:t>
            </a:r>
            <a:r>
              <a:rPr lang="es-ES" sz="2400" dirty="0" err="1">
                <a:latin typeface="+mn-lt"/>
              </a:rPr>
              <a:t>tantissime</a:t>
            </a:r>
            <a:r>
              <a:rPr lang="es-ES" sz="2400" dirty="0">
                <a:latin typeface="+mn-lt"/>
              </a:rPr>
              <a:t> forme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400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err="1">
                <a:latin typeface="+mn-lt"/>
              </a:rPr>
              <a:t>Oggi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impareremo</a:t>
            </a:r>
            <a:r>
              <a:rPr lang="es-ES" sz="2400" dirty="0">
                <a:latin typeface="+mn-lt"/>
              </a:rPr>
              <a:t> a </a:t>
            </a:r>
            <a:r>
              <a:rPr lang="es-ES" sz="2400" dirty="0" err="1">
                <a:latin typeface="+mn-lt"/>
              </a:rPr>
              <a:t>farne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 err="1">
                <a:latin typeface="+mn-lt"/>
              </a:rPr>
              <a:t>qualcuno</a:t>
            </a:r>
            <a:r>
              <a:rPr lang="es-ES" sz="2400" dirty="0">
                <a:latin typeface="+mn-lt"/>
              </a:rPr>
              <a:t>, siete </a:t>
            </a:r>
            <a:r>
              <a:rPr lang="es-ES" sz="2400" dirty="0" err="1">
                <a:latin typeface="+mn-lt"/>
              </a:rPr>
              <a:t>pronti</a:t>
            </a:r>
            <a:r>
              <a:rPr lang="es-ES" sz="2400" dirty="0">
                <a:latin typeface="+mn-lt"/>
              </a:rPr>
              <a:t>?</a:t>
            </a:r>
          </a:p>
        </p:txBody>
      </p:sp>
      <p:pic>
        <p:nvPicPr>
          <p:cNvPr id="14338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3860800"/>
            <a:ext cx="7391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</a:t>
            </a: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E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il</a:t>
            </a: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E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</a:t>
            </a:r>
            <a:r>
              <a:rPr lang="es-E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iappone</a:t>
            </a: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E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dov’è</a:t>
            </a: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?</a:t>
            </a:r>
            <a:endParaRPr lang="es-E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5362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1989138"/>
            <a:ext cx="40211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5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41925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92188"/>
            <a:ext cx="8748712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4500" y="330200"/>
            <a:ext cx="4127500" cy="309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64088" y="138963"/>
            <a:ext cx="2989042" cy="401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551" y="3789040"/>
            <a:ext cx="4571999" cy="2574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71965" y="4365104"/>
            <a:ext cx="2773288" cy="2129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s-E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Origami</a:t>
            </a:r>
            <a:endParaRPr lang="es-E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4858" y="332656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3678986"/>
            <a:ext cx="4033068" cy="29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9552" y="3068960"/>
            <a:ext cx="3543593" cy="354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80100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4721225"/>
          </a:xfrm>
        </p:spPr>
        <p:txBody>
          <a:bodyPr/>
          <a:lstStyle/>
          <a:p>
            <a:r>
              <a:rPr lang="es-ES" sz="11500" smtClean="0"/>
              <a:t>1, 2, 3…</a:t>
            </a:r>
          </a:p>
        </p:txBody>
      </p:sp>
      <p:pic>
        <p:nvPicPr>
          <p:cNvPr id="19458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3789363"/>
            <a:ext cx="7391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550863" y="436563"/>
            <a:ext cx="8042275" cy="5513387"/>
          </a:xfrm>
        </p:spPr>
        <p:txBody>
          <a:bodyPr/>
          <a:lstStyle/>
          <a:p>
            <a:r>
              <a:rPr lang="es-ES" sz="9600" smtClean="0"/>
              <a:t>VIA!!!</a:t>
            </a:r>
          </a:p>
        </p:txBody>
      </p:sp>
      <p:pic>
        <p:nvPicPr>
          <p:cNvPr id="20482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789363"/>
            <a:ext cx="7391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TM01790492[[fn=Cuaderno de dibujo]]</Template>
  <TotalTime>52</TotalTime>
  <Words>37</Words>
  <Application>Microsoft Office PowerPoint</Application>
  <PresentationFormat>Presentazione su schermo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Cambria</vt:lpstr>
      <vt:lpstr>Arial</vt:lpstr>
      <vt:lpstr>Rage Italic</vt:lpstr>
      <vt:lpstr>Calibri</vt:lpstr>
      <vt:lpstr>Arial Black</vt:lpstr>
      <vt:lpstr>Sketchbook</vt:lpstr>
      <vt:lpstr>Sketchbook</vt:lpstr>
      <vt:lpstr>Sketchbook</vt:lpstr>
      <vt:lpstr>Sketchbook</vt:lpstr>
      <vt:lpstr>Diapositiva 1</vt:lpstr>
      <vt:lpstr>Diapositiva 2</vt:lpstr>
      <vt:lpstr>Ma il Giappone dov’è?</vt:lpstr>
      <vt:lpstr>Diapositiva 4</vt:lpstr>
      <vt:lpstr>Diapositiva 5</vt:lpstr>
      <vt:lpstr> Origami</vt:lpstr>
      <vt:lpstr>1, 2, 3…</vt:lpstr>
      <vt:lpstr>VIA!!!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FranB</dc:creator>
  <cp:lastModifiedBy>.....</cp:lastModifiedBy>
  <cp:revision>5</cp:revision>
  <dcterms:created xsi:type="dcterms:W3CDTF">2017-09-07T08:00:28Z</dcterms:created>
  <dcterms:modified xsi:type="dcterms:W3CDTF">2017-09-16T15:30:04Z</dcterms:modified>
</cp:coreProperties>
</file>