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prstClr val="black"/>
                </a:solidFill>
              </a:rPr>
              <a:t>IO ALBERO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0" y="1988840"/>
            <a:ext cx="5760640" cy="3240360"/>
          </a:xfrm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08313" cy="4691063"/>
          </a:xfrm>
        </p:spPr>
        <p:txBody>
          <a:bodyPr/>
          <a:lstStyle/>
          <a:p>
            <a:pPr lvl="0"/>
            <a:r>
              <a:rPr lang="it-IT" sz="2800" dirty="0">
                <a:solidFill>
                  <a:prstClr val="black"/>
                </a:solidFill>
              </a:rPr>
              <a:t>I bambini hanno immaginato se stessi come alberi,  attraverso un gioco di trasposizione simbolica, con il quale hanno espresso e rappresentato la propria diversità.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20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1"/>
                </a:solidFill>
              </a:rPr>
              <a:t>Jhoara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38" y="1268760"/>
            <a:ext cx="3115546" cy="5538749"/>
          </a:xfrm>
        </p:spPr>
      </p:pic>
    </p:spTree>
    <p:extLst>
      <p:ext uri="{BB962C8B-B14F-4D97-AF65-F5344CB8AC3E}">
        <p14:creationId xmlns:p14="http://schemas.microsoft.com/office/powerpoint/2010/main" val="107677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Noemi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56748"/>
            <a:ext cx="3240360" cy="5760640"/>
          </a:xfrm>
        </p:spPr>
      </p:pic>
    </p:spTree>
    <p:extLst>
      <p:ext uri="{BB962C8B-B14F-4D97-AF65-F5344CB8AC3E}">
        <p14:creationId xmlns:p14="http://schemas.microsoft.com/office/powerpoint/2010/main" val="156682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Andrea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38" y="1012732"/>
            <a:ext cx="3259562" cy="5794777"/>
          </a:xfrm>
        </p:spPr>
      </p:pic>
    </p:spTree>
    <p:extLst>
      <p:ext uri="{BB962C8B-B14F-4D97-AF65-F5344CB8AC3E}">
        <p14:creationId xmlns:p14="http://schemas.microsoft.com/office/powerpoint/2010/main" val="234287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Pasquale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3168352" cy="5632626"/>
          </a:xfrm>
        </p:spPr>
      </p:pic>
    </p:spTree>
    <p:extLst>
      <p:ext uri="{BB962C8B-B14F-4D97-AF65-F5344CB8AC3E}">
        <p14:creationId xmlns:p14="http://schemas.microsoft.com/office/powerpoint/2010/main" val="158844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Davide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46870"/>
            <a:ext cx="3240359" cy="5760639"/>
          </a:xfrm>
        </p:spPr>
      </p:pic>
    </p:spTree>
    <p:extLst>
      <p:ext uri="{BB962C8B-B14F-4D97-AF65-F5344CB8AC3E}">
        <p14:creationId xmlns:p14="http://schemas.microsoft.com/office/powerpoint/2010/main" val="80590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Simone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12732"/>
            <a:ext cx="3287963" cy="5845268"/>
          </a:xfrm>
        </p:spPr>
      </p:pic>
    </p:spTree>
    <p:extLst>
      <p:ext uri="{BB962C8B-B14F-4D97-AF65-F5344CB8AC3E}">
        <p14:creationId xmlns:p14="http://schemas.microsoft.com/office/powerpoint/2010/main" val="332498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Piero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34087"/>
            <a:ext cx="3217143" cy="5719365"/>
          </a:xfrm>
        </p:spPr>
      </p:pic>
    </p:spTree>
    <p:extLst>
      <p:ext uri="{BB962C8B-B14F-4D97-AF65-F5344CB8AC3E}">
        <p14:creationId xmlns:p14="http://schemas.microsoft.com/office/powerpoint/2010/main" val="298403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088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6347048" cy="115699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Edoardo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82604"/>
            <a:ext cx="3361160" cy="5975396"/>
          </a:xfrm>
        </p:spPr>
      </p:pic>
    </p:spTree>
    <p:extLst>
      <p:ext uri="{BB962C8B-B14F-4D97-AF65-F5344CB8AC3E}">
        <p14:creationId xmlns:p14="http://schemas.microsoft.com/office/powerpoint/2010/main" val="8236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Maria Grazia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3115546" cy="5538749"/>
          </a:xfrm>
        </p:spPr>
      </p:pic>
    </p:spTree>
    <p:extLst>
      <p:ext uri="{BB962C8B-B14F-4D97-AF65-F5344CB8AC3E}">
        <p14:creationId xmlns:p14="http://schemas.microsoft.com/office/powerpoint/2010/main" val="169711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Maria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74884"/>
            <a:ext cx="3096344" cy="5504612"/>
          </a:xfrm>
        </p:spPr>
      </p:pic>
    </p:spTree>
    <p:extLst>
      <p:ext uri="{BB962C8B-B14F-4D97-AF65-F5344CB8AC3E}">
        <p14:creationId xmlns:p14="http://schemas.microsoft.com/office/powerpoint/2010/main" val="3245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Leonardo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3240360" cy="5760642"/>
          </a:xfrm>
        </p:spPr>
      </p:pic>
    </p:spTree>
    <p:extLst>
      <p:ext uri="{BB962C8B-B14F-4D97-AF65-F5344CB8AC3E}">
        <p14:creationId xmlns:p14="http://schemas.microsoft.com/office/powerpoint/2010/main" val="177838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Nicole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1124744"/>
            <a:ext cx="3196555" cy="5682765"/>
          </a:xfrm>
        </p:spPr>
      </p:pic>
    </p:spTree>
    <p:extLst>
      <p:ext uri="{BB962C8B-B14F-4D97-AF65-F5344CB8AC3E}">
        <p14:creationId xmlns:p14="http://schemas.microsoft.com/office/powerpoint/2010/main" val="222956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Giuseppe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46870"/>
            <a:ext cx="3240359" cy="5760639"/>
          </a:xfrm>
        </p:spPr>
      </p:pic>
    </p:spTree>
    <p:extLst>
      <p:ext uri="{BB962C8B-B14F-4D97-AF65-F5344CB8AC3E}">
        <p14:creationId xmlns:p14="http://schemas.microsoft.com/office/powerpoint/2010/main" val="372987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Francesco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73844"/>
            <a:ext cx="3240359" cy="5760639"/>
          </a:xfrm>
        </p:spPr>
      </p:pic>
    </p:spTree>
    <p:extLst>
      <p:ext uri="{BB962C8B-B14F-4D97-AF65-F5344CB8AC3E}">
        <p14:creationId xmlns:p14="http://schemas.microsoft.com/office/powerpoint/2010/main" val="1611316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52</TotalTime>
  <Words>44</Words>
  <Application>Microsoft Office PowerPoint</Application>
  <PresentationFormat>Presentazione su schermo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IO ALBERO</vt:lpstr>
      <vt:lpstr>Presentazione standard di PowerPoint</vt:lpstr>
      <vt:lpstr>Edoardo </vt:lpstr>
      <vt:lpstr>Maria Grazia</vt:lpstr>
      <vt:lpstr>Maria</vt:lpstr>
      <vt:lpstr>Leonardo</vt:lpstr>
      <vt:lpstr>Nicole</vt:lpstr>
      <vt:lpstr>Giuseppe</vt:lpstr>
      <vt:lpstr>Francesco </vt:lpstr>
      <vt:lpstr>Jhoara</vt:lpstr>
      <vt:lpstr>Noemi</vt:lpstr>
      <vt:lpstr>Andrea</vt:lpstr>
      <vt:lpstr>Pasquale</vt:lpstr>
      <vt:lpstr>Davide</vt:lpstr>
      <vt:lpstr>Simone</vt:lpstr>
      <vt:lpstr>Piero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Albero</dc:title>
  <dc:creator>Utente</dc:creator>
  <cp:lastModifiedBy>Utente</cp:lastModifiedBy>
  <cp:revision>10</cp:revision>
  <dcterms:created xsi:type="dcterms:W3CDTF">2019-06-19T14:29:54Z</dcterms:created>
  <dcterms:modified xsi:type="dcterms:W3CDTF">2019-06-21T15:31:26Z</dcterms:modified>
</cp:coreProperties>
</file>