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60" r:id="rId7"/>
    <p:sldId id="259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Progetto </a:t>
            </a:r>
            <a:br>
              <a:rPr lang="it-IT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Leggere per conoscere</a:t>
            </a:r>
            <a:r>
              <a:rPr lang="it-IT" dirty="0">
                <a:solidFill>
                  <a:schemeClr val="tx2"/>
                </a:solidFill>
              </a:rPr>
              <a:t>”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11560" y="4221088"/>
            <a:ext cx="7632848" cy="1752600"/>
          </a:xfrm>
        </p:spPr>
        <p:txBody>
          <a:bodyPr/>
          <a:lstStyle/>
          <a:p>
            <a:r>
              <a:rPr lang="it-IT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 5^ Scuola Primaria La Caletta</a:t>
            </a:r>
          </a:p>
          <a:p>
            <a:r>
              <a:rPr lang="it-IT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Insegnante Rossana Pau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115616" y="54868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 Comprensivo Siniscola 2 «Albino Bernardini»</a:t>
            </a:r>
            <a:endParaRPr lang="it-IT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836712"/>
            <a:ext cx="8424936" cy="57606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Arial"/>
                <a:ea typeface="Arial"/>
                <a:cs typeface="Times New Roman"/>
              </a:rPr>
              <a:t>Il progetto </a:t>
            </a:r>
            <a:r>
              <a:rPr lang="it-IT" b="1" dirty="0">
                <a:solidFill>
                  <a:schemeClr val="tx2"/>
                </a:solidFill>
                <a:latin typeface="Arial"/>
                <a:ea typeface="Arial"/>
                <a:cs typeface="Times New Roman"/>
              </a:rPr>
              <a:t>“Leggere per conoscere</a:t>
            </a:r>
            <a:r>
              <a:rPr lang="it-IT" dirty="0">
                <a:solidFill>
                  <a:schemeClr val="tx2"/>
                </a:solidFill>
                <a:latin typeface="Arial"/>
                <a:ea typeface="Arial"/>
                <a:cs typeface="Times New Roman"/>
              </a:rPr>
              <a:t>” </a:t>
            </a:r>
            <a:r>
              <a:rPr lang="it-IT" dirty="0">
                <a:latin typeface="Arial"/>
                <a:ea typeface="Arial"/>
                <a:cs typeface="Times New Roman"/>
              </a:rPr>
              <a:t>è rivolto agli alunni della classe 5^ e si svolge nella scuola primaria di La Caletta già da diversi anni. L’obiettivo è aiutare i bambini a prendere coscienza di alcune problematiche sociali di grande importanza e attualità. Attraverso la lettura in classe di vari libri sono </a:t>
            </a:r>
            <a:r>
              <a:rPr lang="it-IT" dirty="0" smtClean="0">
                <a:latin typeface="Arial"/>
                <a:ea typeface="Arial"/>
                <a:cs typeface="Times New Roman"/>
              </a:rPr>
              <a:t>stati </a:t>
            </a:r>
            <a:r>
              <a:rPr lang="it-IT" dirty="0">
                <a:latin typeface="Arial"/>
                <a:ea typeface="Arial"/>
                <a:cs typeface="Times New Roman"/>
              </a:rPr>
              <a:t>affrontati temi come il razzismo, lo sfruttamento </a:t>
            </a:r>
            <a:r>
              <a:rPr lang="it-IT" dirty="0" smtClean="0">
                <a:latin typeface="Arial"/>
                <a:ea typeface="Arial"/>
                <a:cs typeface="Times New Roman"/>
              </a:rPr>
              <a:t>minorile, il </a:t>
            </a:r>
            <a:r>
              <a:rPr lang="it-IT" dirty="0">
                <a:latin typeface="Arial"/>
                <a:ea typeface="Arial"/>
                <a:cs typeface="Times New Roman"/>
              </a:rPr>
              <a:t>bullismo, la legalità e il rispetto delle regole.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 smtClean="0">
                <a:latin typeface="Arial"/>
                <a:ea typeface="Arial"/>
                <a:cs typeface="Times New Roman"/>
              </a:rPr>
              <a:t>Gli alunni hanno lavorato in gruppi diversi e si sono occupati di un argomento a loro scelta. A fine anno scolastico hanno preparato delle presentazioni PowerPoint, esito delle loro riflessioni, mostrate poi ai genitori il giorno 8 giugno 2019 a conclusione del percorso scolastico primario.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856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pagine iniziali delle presentazioni degli argomenti scelti dai gruppi</a:t>
            </a:r>
            <a:endParaRPr lang="it-IT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3425112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4038600" cy="227171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76872"/>
            <a:ext cx="4038600" cy="2271712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49080"/>
            <a:ext cx="3931929" cy="22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una presentazione e l’altra gli alunni leggono…</a:t>
            </a:r>
            <a:endParaRPr lang="it-IT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20750" y="1484784"/>
            <a:ext cx="4551249" cy="5290120"/>
          </a:xfrm>
        </p:spPr>
        <p:txBody>
          <a:bodyPr>
            <a:normAutofit/>
          </a:bodyPr>
          <a:lstStyle/>
          <a:p>
            <a:r>
              <a:rPr lang="it-IT" dirty="0"/>
              <a:t>B</a:t>
            </a:r>
            <a:r>
              <a:rPr lang="it-IT" dirty="0" smtClean="0"/>
              <a:t>rani tratti dal </a:t>
            </a:r>
            <a:r>
              <a:rPr lang="it-IT" i="1" dirty="0" smtClean="0"/>
              <a:t>discorso di </a:t>
            </a:r>
            <a:r>
              <a:rPr lang="it-IT" i="1" dirty="0" err="1" smtClean="0"/>
              <a:t>Malala</a:t>
            </a:r>
            <a:r>
              <a:rPr lang="it-IT" i="1" dirty="0" smtClean="0"/>
              <a:t> all’ONU </a:t>
            </a:r>
          </a:p>
          <a:p>
            <a:r>
              <a:rPr lang="it-IT" dirty="0" smtClean="0"/>
              <a:t>Brani tratti da </a:t>
            </a:r>
            <a:r>
              <a:rPr lang="it-IT" i="1" dirty="0" smtClean="0"/>
              <a:t>«Stupido Risiko» </a:t>
            </a:r>
            <a:r>
              <a:rPr lang="it-IT" dirty="0" smtClean="0"/>
              <a:t>di Emergency</a:t>
            </a:r>
          </a:p>
          <a:p>
            <a:r>
              <a:rPr lang="it-IT" dirty="0" smtClean="0"/>
              <a:t>Collegamento audio 1:</a:t>
            </a:r>
          </a:p>
          <a:p>
            <a:endParaRPr lang="it-IT" dirty="0"/>
          </a:p>
          <a:p>
            <a:r>
              <a:rPr lang="it-IT" dirty="0"/>
              <a:t>Brani tratti da:  </a:t>
            </a:r>
            <a:r>
              <a:rPr lang="it-IT" i="1" dirty="0"/>
              <a:t>«Fanno i bulli, ce l’hanno con me» </a:t>
            </a:r>
            <a:r>
              <a:rPr lang="it-IT" dirty="0"/>
              <a:t>di M. Di Pietro e M. </a:t>
            </a:r>
            <a:r>
              <a:rPr lang="it-IT" dirty="0" err="1" smtClean="0"/>
              <a:t>Dacomo</a:t>
            </a:r>
            <a:endParaRPr lang="it-IT" dirty="0" smtClean="0"/>
          </a:p>
          <a:p>
            <a:r>
              <a:rPr lang="it-IT" dirty="0" smtClean="0"/>
              <a:t>Collegamento audio 2</a:t>
            </a:r>
            <a:endParaRPr lang="it-IT" dirty="0"/>
          </a:p>
        </p:txBody>
      </p:sp>
      <p:pic>
        <p:nvPicPr>
          <p:cNvPr id="10" name="WhatsApp Video 2019-06-12 at 18.31.21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9569" y="3861048"/>
            <a:ext cx="609600" cy="609600"/>
          </a:xfrm>
          <a:prstGeom prst="rect">
            <a:avLst/>
          </a:prstGeom>
        </p:spPr>
      </p:pic>
      <p:pic>
        <p:nvPicPr>
          <p:cNvPr id="3" name="Letture_Bullism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4912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5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3" y="764704"/>
            <a:ext cx="3015820" cy="5361459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97" y="764704"/>
            <a:ext cx="3019678" cy="536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2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856984" cy="1944216"/>
          </a:xfrm>
        </p:spPr>
        <p:txBody>
          <a:bodyPr>
            <a:normAutofit fontScale="90000"/>
          </a:bodyPr>
          <a:lstStyle/>
          <a:p>
            <a:pPr algn="l"/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L’importanza 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di questo lavoro non lo si può misurare completamente nell’immediato, ma sicuramente è un seme posto nel loro percorso di crescita che un giorno darà i suoi frutti.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27135"/>
            <a:ext cx="4038600" cy="227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56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half" idx="2"/>
          </p:nvPr>
        </p:nvSpPr>
        <p:spPr>
          <a:xfrm>
            <a:off x="576147" y="548680"/>
            <a:ext cx="3008313" cy="46910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sz="2200" dirty="0">
                <a:solidFill>
                  <a:prstClr val="black"/>
                </a:solidFill>
                <a:latin typeface="Arial"/>
                <a:ea typeface="Arial"/>
                <a:cs typeface="Times New Roman"/>
              </a:rPr>
              <a:t>Un ringraziamento particolare va ad un nostro ex alunno, </a:t>
            </a:r>
            <a:r>
              <a:rPr lang="it-IT" sz="2200" dirty="0">
                <a:solidFill>
                  <a:srgbClr val="1F497D"/>
                </a:solidFill>
                <a:latin typeface="Arial"/>
                <a:ea typeface="Arial"/>
                <a:cs typeface="Times New Roman"/>
              </a:rPr>
              <a:t>Riccardo </a:t>
            </a:r>
            <a:r>
              <a:rPr lang="it-IT" sz="2200" dirty="0" err="1">
                <a:solidFill>
                  <a:srgbClr val="1F497D"/>
                </a:solidFill>
                <a:latin typeface="Arial"/>
                <a:ea typeface="Arial"/>
                <a:cs typeface="Times New Roman"/>
              </a:rPr>
              <a:t>Murru</a:t>
            </a:r>
            <a:r>
              <a:rPr lang="it-IT" sz="2200" dirty="0">
                <a:solidFill>
                  <a:srgbClr val="1F497D"/>
                </a:solidFill>
                <a:latin typeface="Arial"/>
                <a:ea typeface="Arial"/>
                <a:cs typeface="Times New Roman"/>
              </a:rPr>
              <a:t>, </a:t>
            </a:r>
            <a:r>
              <a:rPr lang="it-IT" sz="2200" dirty="0">
                <a:solidFill>
                  <a:prstClr val="black"/>
                </a:solidFill>
                <a:latin typeface="Arial"/>
                <a:ea typeface="Arial"/>
                <a:cs typeface="Times New Roman"/>
              </a:rPr>
              <a:t>che con la sua preziosa collaborazione musicale, ha arricchito tutto </a:t>
            </a:r>
            <a:r>
              <a:rPr lang="it-IT" sz="2200" dirty="0" smtClean="0">
                <a:solidFill>
                  <a:prstClr val="black"/>
                </a:solidFill>
                <a:latin typeface="Arial"/>
                <a:ea typeface="Arial"/>
                <a:cs typeface="Times New Roman"/>
              </a:rPr>
              <a:t>l’insieme.</a:t>
            </a:r>
            <a:endParaRPr lang="it-IT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30" y="273050"/>
            <a:ext cx="3649190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Musica _Riccardo Murru.m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3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237</Words>
  <Application>Microsoft Office PowerPoint</Application>
  <PresentationFormat>Presentazione su schermo (4:3)</PresentationFormat>
  <Paragraphs>16</Paragraphs>
  <Slides>8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Progetto  “Leggere per conoscere” </vt:lpstr>
      <vt:lpstr>Presentazione standard di PowerPoint</vt:lpstr>
      <vt:lpstr>Le pagine iniziali delle presentazioni degli argomenti scelti dai gruppi</vt:lpstr>
      <vt:lpstr>Presentazione standard di PowerPoint</vt:lpstr>
      <vt:lpstr>Fra una presentazione e l’altra gli alunni leggono…</vt:lpstr>
      <vt:lpstr>Presentazione standard di PowerPoint</vt:lpstr>
      <vt:lpstr> L’importanza di questo lavoro non lo si può misurare completamente nell’immediato, ma sicuramente è un seme posto nel loro percorso di crescita che un giorno darà i suoi frutti. 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 “Leggere per conoscere”</dc:title>
  <dc:creator>Utente</dc:creator>
  <cp:lastModifiedBy>Utente</cp:lastModifiedBy>
  <cp:revision>14</cp:revision>
  <dcterms:created xsi:type="dcterms:W3CDTF">2019-06-24T13:37:03Z</dcterms:created>
  <dcterms:modified xsi:type="dcterms:W3CDTF">2019-06-25T14:39:04Z</dcterms:modified>
</cp:coreProperties>
</file>