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03D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60" d="100"/>
          <a:sy n="60" d="100"/>
        </p:scale>
        <p:origin x="-88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579690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989659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093288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174917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045754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756597"/>
      </p:ext>
    </p:extLst>
  </p:cSld>
  <p:clrMapOvr>
    <a:masterClrMapping/>
  </p:clrMapOvr>
  <p:transition>
    <p:dissolv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05081"/>
      </p:ext>
    </p:extLst>
  </p:cSld>
  <p:clrMapOvr>
    <a:masterClrMapping/>
  </p:clrMapOvr>
  <p:transition>
    <p:dissolv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19406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425119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999278"/>
      </p:ext>
    </p:extLst>
  </p:cSld>
  <p:clrMapOvr>
    <a:masterClrMapping/>
  </p:clrMapOvr>
  <p:transition>
    <p:dissolv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57518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5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487BF25-291D-47D1-B8DF-C5C42CA75ED6}" type="datetimeFigureOut">
              <a:rPr lang="it-IT" smtClean="0"/>
              <a:pPr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57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wav"/><Relationship Id="rId7" Type="http://schemas.openxmlformats.org/officeDocument/2006/relationships/image" Target="../media/image18.jpeg"/><Relationship Id="rId2" Type="http://schemas.openxmlformats.org/officeDocument/2006/relationships/audio" Target="file:///C:\Users\Utente%201\Desktop\Poesie267-2.wav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3.wav"/><Relationship Id="rId7" Type="http://schemas.openxmlformats.org/officeDocument/2006/relationships/image" Target="../media/image20.jpeg"/><Relationship Id="rId2" Type="http://schemas.openxmlformats.org/officeDocument/2006/relationships/audio" Target="file:///C:\Users\Utente%201\Desktop\Poesie268.wav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wav"/><Relationship Id="rId7" Type="http://schemas.openxmlformats.org/officeDocument/2006/relationships/image" Target="../media/image7.jpeg"/><Relationship Id="rId2" Type="http://schemas.openxmlformats.org/officeDocument/2006/relationships/audio" Target="file:///C:\Users\Utente%201\Desktop\Poesie259-2.wav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6.wav"/><Relationship Id="rId7" Type="http://schemas.openxmlformats.org/officeDocument/2006/relationships/image" Target="../media/image10.png"/><Relationship Id="rId2" Type="http://schemas.openxmlformats.org/officeDocument/2006/relationships/audio" Target="file:///C:\Users\Utente%201\Desktop\Poesie261-1.wav" TargetMode="External"/><Relationship Id="rId1" Type="http://schemas.openxmlformats.org/officeDocument/2006/relationships/audio" Target="file:///C:\Users\Utente%201\Desktop\Poesie261.wav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2" Type="http://schemas.microsoft.com/office/2007/relationships/media" Target="../media/media9.mp3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C34F713-D7D5-4C0F-AB41-73235F913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70" y="472966"/>
            <a:ext cx="11587654" cy="1387366"/>
          </a:xfrm>
        </p:spPr>
        <p:txBody>
          <a:bodyPr>
            <a:normAutofit/>
          </a:bodyPr>
          <a:lstStyle/>
          <a:p>
            <a:r>
              <a:rPr lang="it-IT" sz="5400" b="1" dirty="0" smtClean="0">
                <a:solidFill>
                  <a:schemeClr val="accent1">
                    <a:lumMod val="50000"/>
                  </a:schemeClr>
                </a:solidFill>
              </a:rPr>
              <a:t>Noi … diversamente uguali </a:t>
            </a:r>
            <a:endParaRPr lang="it-IT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7700953C-B633-4491-83CF-20A7836C4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111" y="1874745"/>
            <a:ext cx="9144000" cy="1215297"/>
          </a:xfrm>
        </p:spPr>
        <p:txBody>
          <a:bodyPr>
            <a:noAutofit/>
          </a:bodyPr>
          <a:lstStyle/>
          <a:p>
            <a:r>
              <a:rPr lang="it-IT" sz="3200" b="1" dirty="0"/>
              <a:t>Classe </a:t>
            </a:r>
            <a:r>
              <a:rPr lang="it-IT" sz="3200" b="1" dirty="0" smtClean="0"/>
              <a:t> Quinta </a:t>
            </a:r>
            <a:r>
              <a:rPr lang="it-IT" sz="3200" b="1" dirty="0"/>
              <a:t>A </a:t>
            </a:r>
            <a:r>
              <a:rPr lang="it-IT" sz="3200" b="1" dirty="0" smtClean="0"/>
              <a:t> Sa </a:t>
            </a:r>
            <a:r>
              <a:rPr lang="it-IT" sz="3200" b="1" dirty="0" err="1" smtClean="0"/>
              <a:t>Sedda</a:t>
            </a:r>
            <a:endParaRPr lang="it-IT" sz="3200" b="1" dirty="0"/>
          </a:p>
          <a:p>
            <a:r>
              <a:rPr lang="it-IT" sz="3200" b="1" dirty="0"/>
              <a:t>Istituto Comprensivo n. 2 Albino Bernardini</a:t>
            </a:r>
          </a:p>
        </p:txBody>
      </p:sp>
      <p:pic>
        <p:nvPicPr>
          <p:cNvPr id="4" name="Immagine 3" descr="mafalda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641" y="3156840"/>
            <a:ext cx="3056472" cy="3039007"/>
          </a:xfrm>
          <a:prstGeom prst="rect">
            <a:avLst/>
          </a:prstGeom>
        </p:spPr>
      </p:pic>
      <p:pic>
        <p:nvPicPr>
          <p:cNvPr id="5" name="Poesie2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5641" y="5331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3445"/>
      </p:ext>
    </p:extLst>
  </p:cSld>
  <p:clrMapOvr>
    <a:masterClrMapping/>
  </p:clrMapOvr>
  <p:transition advTm="1750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      Disabilità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7568" y="1112673"/>
            <a:ext cx="6785384" cy="5234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Ci sono molte malattie.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Sedia a rotelle, che cos’è?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Essere down, cosa vuol dire?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L’autistico, chi è?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Quante persone diverse!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Ogni persona è unica,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ma insieme formiamo il mondo!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DANILA MANCA 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4191" y="40456"/>
            <a:ext cx="4759157" cy="656371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7" name="Poesie265-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068" y="539709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14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8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Cos’è la guerra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7948" y="1112673"/>
            <a:ext cx="5612524" cy="5234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Se sei nella guerra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non staccarti dalla terra.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Tu stai con tua mamma e il tuo papà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perché ciò che ami è tutto qua.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Se c’è guerra in Danimarca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tu non scappare con la barca,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perché se stai là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potrai vedere ciò che non va’.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NICOLAS  PINTORE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8378" y="369619"/>
            <a:ext cx="4565716" cy="63615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oesie266-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31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2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     La diversità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Il mondo è come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un dente di leone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Ha mille petali,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che si dividono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 volano via,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ma sono tutti in sintonia.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FRANCESCO MELE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8" name="Poesie267-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911" y="0"/>
            <a:ext cx="5019631" cy="6858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Poesie267-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2317" y="53786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25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6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3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   Diverso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2975" y="1112673"/>
            <a:ext cx="6785384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Diverso perché non ho le gambe.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Diverso perché non ho le mani.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Diverso perché sono di un’altra religione.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Diverso perché non posso correre come te.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Diverso perché sono indiano.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La diversità non ha prezzo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 ogni persona ha un proprio valore.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CHRISTIAN  ZEDDA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Poesie268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1188" y="2087189"/>
            <a:ext cx="4018437" cy="55231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4" name="Poesie26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66441" y="54324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03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9002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     Cara nonna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it-IT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   Oh cara nonna!</a:t>
            </a:r>
          </a:p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   Quando non mi riconoscevi</a:t>
            </a:r>
          </a:p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   sapevo che non stavi bene.</a:t>
            </a:r>
          </a:p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   Anche quando mi stringevi </a:t>
            </a:r>
          </a:p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   forte, forte la mano,</a:t>
            </a:r>
          </a:p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   sapevo che mi volevi bene.</a:t>
            </a:r>
          </a:p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   Ero sicura che ci riconoscevi con il cuore</a:t>
            </a:r>
          </a:p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   Anche se non con la testa!</a:t>
            </a:r>
          </a:p>
          <a:p>
            <a:pPr>
              <a:buNone/>
            </a:pPr>
            <a:endParaRPr lang="it-IT" dirty="0" smtClean="0">
              <a:solidFill>
                <a:srgbClr val="0070C0"/>
              </a:solidFill>
            </a:endParaRP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MICHELA  FUNEDDA  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653" y="726212"/>
            <a:ext cx="5269572" cy="5132463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4" name="Poesie26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0938" y="496876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29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3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Perché siamo diversi?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Tutti siamo diversi.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C’è chi è biondo,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C’è chi è bruno,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C’è chi è di colore cioccolato.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Io sono bianco come la luna,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tu sei giallo come il sole.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L’importante è che nel mondo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ci sia pace e amore.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SARA  MEREU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0528" y="795349"/>
            <a:ext cx="4668658" cy="63215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oesie27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5820" y="52840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81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9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    Diversità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Non conta il colore della pelle,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l’ importante è che siamo amici.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Non ti lascio solo,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non ti prendo in giro.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Non crediamo nello stesso Dio?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Parliamone da buoni amici!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FEDERICO   LADU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6283" y="278590"/>
            <a:ext cx="4335463" cy="614322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4" name="Poesie27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5007" y="55179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43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    Essere diversi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La diversità è bellissima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Perché possiamo imparare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sempre qualcosa di nuovo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dagli altri.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Noi siamo diversi ma uguali!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Non importa se siamo neri,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gialli,rosa, bianchi o rossi,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siamo esseri umani.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 ognuno di noi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Deve essere apprezzato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per quello che è.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FRANCESCO CORONAS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7251" y="-83861"/>
            <a:ext cx="4348469" cy="6508279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4" name="Poesie272-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6924" y="56414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77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8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2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  Il diverso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Tu sei diverso per me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 per gli altri.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non sei per niente uguale a me.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Ma io ti voglio bene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così come sei!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Sei nato diverso da me,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da lui, dagli altri,ma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dobbiamo essere trattati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tutti con rispetto.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La diversità è ricchezza!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 ANDREA  BELLU</a:t>
            </a:r>
          </a:p>
          <a:p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8205" y="-204951"/>
            <a:ext cx="4989591" cy="6858000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oesie27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569519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8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5127" y="365759"/>
            <a:ext cx="10515600" cy="168375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sz="3600" dirty="0" smtClean="0">
                <a:solidFill>
                  <a:srgbClr val="FF0000"/>
                </a:solidFill>
              </a:rPr>
              <a:t>  </a:t>
            </a:r>
            <a:r>
              <a:rPr lang="it-IT" sz="3600" dirty="0" smtClean="0"/>
              <a:t>Testi  &amp; </a:t>
            </a:r>
            <a:r>
              <a:rPr lang="it-IT" sz="3600" dirty="0"/>
              <a:t>contesti </a:t>
            </a:r>
            <a:r>
              <a:rPr lang="it-IT" sz="3600" dirty="0" smtClean="0"/>
              <a:t>– Progetto di promozione della lettura</a:t>
            </a:r>
            <a:br>
              <a:rPr lang="it-IT" sz="3600" dirty="0" smtClean="0"/>
            </a:br>
            <a:r>
              <a:rPr lang="it-IT" sz="3100" dirty="0"/>
              <a:t>Anno scolastico </a:t>
            </a:r>
            <a:r>
              <a:rPr lang="it-IT" sz="3100" dirty="0" smtClean="0"/>
              <a:t>2018-2019 </a:t>
            </a:r>
            <a:br>
              <a:rPr lang="it-IT" sz="3100" dirty="0" smtClean="0"/>
            </a:br>
            <a:r>
              <a:rPr lang="it-IT" sz="3100" dirty="0" smtClean="0"/>
              <a:t>Uguali </a:t>
            </a:r>
            <a:r>
              <a:rPr lang="it-IT" sz="3100" dirty="0"/>
              <a:t>&amp; </a:t>
            </a:r>
            <a:r>
              <a:rPr lang="it-IT" sz="3100" dirty="0" smtClean="0"/>
              <a:t>diversi: </a:t>
            </a:r>
            <a:r>
              <a:rPr lang="it-IT" sz="3100" dirty="0"/>
              <a:t>«Dal mondo del foglio al mondo che voglio»</a:t>
            </a:r>
            <a:r>
              <a:rPr lang="it-IT" sz="3600" dirty="0"/>
              <a:t/>
            </a:r>
            <a:br>
              <a:rPr lang="it-IT" sz="3600" dirty="0"/>
            </a:b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6028" y="1907627"/>
            <a:ext cx="6363057" cy="3263462"/>
          </a:xfrm>
        </p:spPr>
        <p:txBody>
          <a:bodyPr/>
          <a:lstStyle/>
          <a:p>
            <a:pPr>
              <a:buNone/>
            </a:pPr>
            <a:r>
              <a:rPr lang="it-IT" dirty="0" smtClean="0"/>
              <a:t>                          </a:t>
            </a:r>
          </a:p>
          <a:p>
            <a:pPr>
              <a:buNone/>
            </a:pPr>
            <a:r>
              <a:rPr lang="it-IT" dirty="0" smtClean="0"/>
              <a:t>                                 </a:t>
            </a:r>
          </a:p>
          <a:p>
            <a:pPr>
              <a:buNone/>
            </a:pPr>
            <a:r>
              <a:rPr lang="it-IT" dirty="0" smtClean="0"/>
              <a:t>                  READING 16 MAGGIO 2019</a:t>
            </a:r>
          </a:p>
          <a:p>
            <a:pPr>
              <a:buNone/>
            </a:pPr>
            <a:r>
              <a:rPr lang="it-IT" dirty="0" smtClean="0"/>
              <a:t>                            </a:t>
            </a:r>
          </a:p>
          <a:p>
            <a:pPr>
              <a:buNone/>
            </a:pPr>
            <a:r>
              <a:rPr lang="it-IT" dirty="0" smtClean="0"/>
              <a:t>                INSEGNANTE:  ROSARIA    ORTU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79" y="2996475"/>
            <a:ext cx="3956050" cy="36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5CB34863-B5BD-42C6-AFDD-98AAA92BF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276" y="1592317"/>
            <a:ext cx="6132786" cy="443010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La povertà</a:t>
            </a:r>
          </a:p>
          <a:p>
            <a:pPr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È quando ti senti meno ricco. </a:t>
            </a:r>
          </a:p>
          <a:p>
            <a:pPr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Senza casa, senza capanne.</a:t>
            </a:r>
          </a:p>
          <a:p>
            <a:pPr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La povertà è lavorare sodo,</a:t>
            </a:r>
          </a:p>
          <a:p>
            <a:pPr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ogni mattina molto presto.</a:t>
            </a:r>
          </a:p>
          <a:p>
            <a:pPr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Niente cibo, niente acqua,</a:t>
            </a:r>
          </a:p>
          <a:p>
            <a:pPr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solo frustate nella schiena</a:t>
            </a:r>
          </a:p>
          <a:p>
            <a:pPr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ed un grande dolore!</a:t>
            </a:r>
          </a:p>
          <a:p>
            <a:pPr>
              <a:buNone/>
            </a:pPr>
            <a:endParaRPr lang="it-IT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SERENA  LOI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67560" y="-264861"/>
            <a:ext cx="10935058" cy="1794116"/>
          </a:xfrm>
        </p:spPr>
        <p:txBody>
          <a:bodyPr/>
          <a:lstStyle/>
          <a:p>
            <a:r>
              <a:rPr lang="it-IT" dirty="0" smtClean="0">
                <a:solidFill>
                  <a:srgbClr val="C00000"/>
                </a:solidFill>
              </a:rPr>
              <a:t>      La povertà         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86" y="653274"/>
            <a:ext cx="4674232" cy="543221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Poesie257-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4192" y="56440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303602"/>
      </p:ext>
    </p:extLst>
  </p:cSld>
  <p:clrMapOvr>
    <a:masterClrMapping/>
  </p:clrMapOvr>
  <p:transition advTm="2207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2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   Sorridi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9003" y="1008993"/>
            <a:ext cx="5429549" cy="523415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Sorridi perché oggi è un giorno nuovo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senza sangue rosso come il loro.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Sorridi perché oggi non c’è guerra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 la pace regna sulla terra.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Sorridi perché vivi sotto un tetto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 e dormi anche su un bel  letto.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Sorridi perché c’è vita e non la fame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perché tutti hanno qualcosa da mangiare.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Sorridi perché oggi puoi salvare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tanta gente che vuole gridare,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dicendo no ai malati, no alla fame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La povertà non ci deve stare!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Sorridi perché oggi non devi più aspettare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che qualcuno ti dia l’elemosina per mangiare.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CRISTIANO CASTANGIA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13" y="1336548"/>
            <a:ext cx="6153912" cy="418490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4" name="Poesie258-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993" y="53786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4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8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9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6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0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La diversità nel mondo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157123" cy="5234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Bianco o nero che sia,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Io lo ospiterò a casa mia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Può essere di un’altra nazione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non cambierà la mia intenzione,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Basta che mi faccia ridere a crepapelle!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E’ uguale a me, ha il mio stesso cuore,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si merita anche il mio amore.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Il mondo è bello perché è vario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ed ognuno di noi è sempre straordinario!</a:t>
            </a:r>
          </a:p>
          <a:p>
            <a:endParaRPr lang="it-IT" b="1" dirty="0" smtClean="0">
              <a:solidFill>
                <a:srgbClr val="0070C0"/>
              </a:solidFill>
            </a:endParaRPr>
          </a:p>
          <a:p>
            <a:r>
              <a:rPr lang="it-IT" b="1" dirty="0" smtClean="0">
                <a:solidFill>
                  <a:srgbClr val="0070C0"/>
                </a:solidFill>
              </a:rPr>
              <a:t>SARA MUREDDU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Poesie259-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1521" y="890016"/>
            <a:ext cx="5730240" cy="5077968"/>
          </a:xfrm>
          <a:prstGeom prst="rect">
            <a:avLst/>
          </a:prstGeom>
          <a:ln w="25400">
            <a:solidFill>
              <a:srgbClr val="03DB03"/>
            </a:solidFill>
          </a:ln>
        </p:spPr>
      </p:pic>
      <p:pic>
        <p:nvPicPr>
          <p:cNvPr id="4" name="Poesie259-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5269" y="54574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87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3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         Diversi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Siamo diversi ma uguali.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Abbiamo gusti strani,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ma è questo a renderci speciali.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Bianco, nero, giallo, rosso,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sono i colori della nostra pelle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che è solo superficiale.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Tutti siamo uguali 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tutti siamo diversi,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ma siamo esseri umani!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JASMIN  MUREDDU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6891" y="-118939"/>
            <a:ext cx="4985512" cy="6351297"/>
          </a:xfrm>
          <a:prstGeom prst="rect">
            <a:avLst/>
          </a:prstGeom>
          <a:ln w="25400">
            <a:solidFill>
              <a:srgbClr val="CC0000"/>
            </a:solidFill>
          </a:ln>
        </p:spPr>
      </p:pic>
      <p:pic>
        <p:nvPicPr>
          <p:cNvPr id="4" name="Poesie260-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198" y="54890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07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6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4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     La Guerra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La guerra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 è una cosa brutta,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dove si può morire.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È ingiusta!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E’ malvagia!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E’odiosa!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L’uomo non può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uccidere i suoi simili!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STEFANO BELLU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Poesie26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  <p:pic>
        <p:nvPicPr>
          <p:cNvPr id="7" name="Poesie261-1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3141" y="-152400"/>
            <a:ext cx="5899719" cy="68580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Poesie261-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7711" y="56168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44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96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4768" y="0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Il razzismo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3335" y="1112673"/>
            <a:ext cx="5224596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Il razzismo è una cosa che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dovrebbe scomparire dalla terra.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Nero,bianco, giallo,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non importa di che colore sei.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Tutti insieme possiamo formare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un unico universo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di pace e di amore.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EMANUELE  COLA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8967" y="53168"/>
            <a:ext cx="4705622" cy="6467695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4" name="Poesie26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069" y="563982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85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         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             Mamma</a:t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Mamma, non ti trovo più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In questo cielo blu.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Sei andata via!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Tra tutti questi spari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trascorriamo giorni amari.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Ci hanno allontanato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con un carro armato!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Questa crudele guerra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è in tutta la terra!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SARA OGGIANU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1981" y="0"/>
            <a:ext cx="4922038" cy="6858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Poesie26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9200" y="542596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1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8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9099" y="-15766"/>
            <a:ext cx="10515600" cy="132556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Diversi o uguali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Oh che bello questo mondo!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Ma mi sembra un po’ furibondo.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Oh che brutto quel colore!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E’ marrone come la terra!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Non mi piace, mi fa orrore!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E deciso, un po’ di guerra qua e là.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Caffè e latte noi siamo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un po’ biancastri un po’ cioccolato.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C’è l’induista ed il buddista,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che fan guerra tra di loro.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Meglio questo o meglio quello?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Dove sta’ la differenza?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L’uguaglianza vale per tutti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Sia per i belli che per i brutti!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Rosalia  Bruno 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0042" y="0"/>
            <a:ext cx="5113166" cy="6858000"/>
          </a:xfrm>
          <a:prstGeom prst="rect">
            <a:avLst/>
          </a:prstGeom>
          <a:ln w="28575">
            <a:solidFill>
              <a:srgbClr val="FF0066"/>
            </a:solidFill>
          </a:ln>
        </p:spPr>
      </p:pic>
      <p:pic>
        <p:nvPicPr>
          <p:cNvPr id="7" name="Poesie264 bi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8535" y="553632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58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8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9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|0|3.7|0.1|4.7|0|2.5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1|1.7|0.1|0.3|0.3|1.6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2.6|0.2|4.1|0.3|0.8|3.9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2|2.7|0.2|2.9|0.2|2.6|0.2|2.7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2|1.4|0.2|2.4|0.2|3.2|0.2|3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|3.5|0.2|2.4|0.2|4.1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1.4|1.4|1.4|0.5|1.6|1.2|1.5|0.6|1.4|1.5|0.6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6|2|0.3|2.2|0.3|2.1|0.3|2.6|0.3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1.6|3.8|0.6|1.6|2.3|0.7|2.2|1.9|1.7|1.7|3.1|0.7|1.9|3.6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4|0.9|0.9|2.9|0.4|3|0.4|1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2.3|2.2|0.3|2.6|2.4|0.3|2.3|1.1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|3.8|0.2|3.5|0.2|3.4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2|2.6|0.2|2|0.2|0.7|1.7|2.9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3.7|0.5|1.3|1.2|1.2|1.3|1.2|1.4|1.3|3.6|0.5|1.4|1.3|1.3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2|0.6|3|0.2|3|0.2|2.8|0.2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0.2|3.5|0.2|2.7|0.2|2.6|0.2|3|0.2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TM02900722[[fn=Sala riunioni ione]]</Template>
  <TotalTime>664</TotalTime>
  <Words>974</Words>
  <Application>Microsoft Office PowerPoint</Application>
  <PresentationFormat>Personalizzato</PresentationFormat>
  <Paragraphs>212</Paragraphs>
  <Slides>19</Slides>
  <Notes>0</Notes>
  <HiddenSlides>0</HiddenSlides>
  <MMClips>23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HDOfficeLightV0</vt:lpstr>
      <vt:lpstr>Noi … diversamente uguali </vt:lpstr>
      <vt:lpstr>      La povertà          </vt:lpstr>
      <vt:lpstr>           Sorridi</vt:lpstr>
      <vt:lpstr>La diversità nel mondo</vt:lpstr>
      <vt:lpstr>                 Diversi</vt:lpstr>
      <vt:lpstr>             La Guerra</vt:lpstr>
      <vt:lpstr>        Il razzismo</vt:lpstr>
      <vt:lpstr>                        Mamma </vt:lpstr>
      <vt:lpstr>       Diversi o uguali</vt:lpstr>
      <vt:lpstr>              Disabilità</vt:lpstr>
      <vt:lpstr>   Cos’è la guerra</vt:lpstr>
      <vt:lpstr>             La diversità</vt:lpstr>
      <vt:lpstr>           Diverso</vt:lpstr>
      <vt:lpstr>             Cara nonna </vt:lpstr>
      <vt:lpstr>   Perché siamo diversi?</vt:lpstr>
      <vt:lpstr>            Diversità</vt:lpstr>
      <vt:lpstr>            Essere diversi</vt:lpstr>
      <vt:lpstr>          Il diverso</vt:lpstr>
      <vt:lpstr>  Testi  &amp; contesti – Progetto di promozione della lettura Anno scolastico 2018-2019  Uguali &amp; diversi: «Dal mondo del foglio al mondo che voglio»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Poesie</dc:title>
  <dc:creator>Caterina Ortu</dc:creator>
  <cp:lastModifiedBy>Utente</cp:lastModifiedBy>
  <cp:revision>86</cp:revision>
  <dcterms:created xsi:type="dcterms:W3CDTF">2019-04-06T15:33:52Z</dcterms:created>
  <dcterms:modified xsi:type="dcterms:W3CDTF">2019-06-21T08:58:38Z</dcterms:modified>
</cp:coreProperties>
</file>