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diversità, indagata nelle sue differenti declinazioni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NATI PER LEGGERE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470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3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4454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4259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875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7827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6234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23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Nati per leggere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it-IT" sz="31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 </a:t>
            </a:r>
            <a:r>
              <a:rPr lang="it-IT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collaborazione con il Sistema Bibliotecario Urbano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it-IT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curato 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dalla bibliotecaria </a:t>
            </a:r>
            <a:r>
              <a:rPr lang="it-IT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Simonetta </a:t>
            </a:r>
            <a:r>
              <a:rPr lang="it-IT" sz="31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Bellu</a:t>
            </a:r>
            <a:r>
              <a:rPr lang="it-IT" sz="3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il percorso 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 letture </a:t>
            </a:r>
            <a:r>
              <a:rPr lang="it-IT" sz="31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Nati per </a:t>
            </a:r>
            <a:r>
              <a:rPr lang="it-IT" sz="31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Leggere</a:t>
            </a:r>
            <a:r>
              <a:rPr lang="it-IT" sz="3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è destinato 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ai bambini della scuola dell’Infanzia e delle classi Prime e Seconde della scuola  Primaria.</a:t>
            </a:r>
            <a:endParaRPr lang="it-IT" sz="31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/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it-IT" sz="3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bambini </a:t>
            </a:r>
            <a:r>
              <a:rPr lang="it-IT" sz="31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sono </a:t>
            </a:r>
            <a:r>
              <a:rPr lang="it-IT" sz="3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stati accompagnati a riflettere sulle “specialità/diversità” di ognuno di noi. I libri scelti, con i loro personaggi forti, ben delineati, hanno consentito di affrontare temi sensibili come la varietà/diversità di emozioni che entrano in gioco nella sfera delle relazioni umane, le abilità, “le imperfezioni”, i sogni, l’audacia, il pregiudizio e l’accettazione</a:t>
            </a:r>
            <a:r>
              <a:rPr lang="it-IT" dirty="0">
                <a:latin typeface="Times New Roman"/>
                <a:ea typeface="Calibri"/>
              </a:rPr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804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Immagini Infanzia e Primaria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94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72" y="1124744"/>
            <a:ext cx="3751064" cy="5001419"/>
          </a:xfrm>
        </p:spPr>
      </p:pic>
    </p:spTree>
    <p:extLst>
      <p:ext uri="{BB962C8B-B14F-4D97-AF65-F5344CB8AC3E}">
        <p14:creationId xmlns:p14="http://schemas.microsoft.com/office/powerpoint/2010/main" val="212241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2262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9019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4817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138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22910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124</Words>
  <Application>Microsoft Office PowerPoint</Application>
  <PresentationFormat>Presentazione su schermo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La diversità, indagata nelle sue differenti declinazioni</vt:lpstr>
      <vt:lpstr>Nati per leggere</vt:lpstr>
      <vt:lpstr>Immagini Infanzia e Primaria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</cp:revision>
  <dcterms:created xsi:type="dcterms:W3CDTF">2019-06-21T05:38:53Z</dcterms:created>
  <dcterms:modified xsi:type="dcterms:W3CDTF">2019-06-22T05:35:18Z</dcterms:modified>
</cp:coreProperties>
</file>