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3" r:id="rId4"/>
    <p:sldId id="265" r:id="rId5"/>
    <p:sldId id="275" r:id="rId6"/>
    <p:sldId id="272" r:id="rId7"/>
    <p:sldId id="270" r:id="rId8"/>
    <p:sldId id="257" r:id="rId9"/>
    <p:sldId id="262" r:id="rId10"/>
    <p:sldId id="261" r:id="rId11"/>
    <p:sldId id="269" r:id="rId12"/>
    <p:sldId id="259" r:id="rId13"/>
    <p:sldId id="258" r:id="rId14"/>
    <p:sldId id="264" r:id="rId15"/>
    <p:sldId id="273" r:id="rId16"/>
    <p:sldId id="268" r:id="rId17"/>
    <p:sldId id="266" r:id="rId18"/>
    <p:sldId id="274" r:id="rId19"/>
    <p:sldId id="260" r:id="rId20"/>
    <p:sldId id="271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66"/>
    <a:srgbClr val="47E34B"/>
    <a:srgbClr val="D60093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179D0-72B8-4A8A-8A31-A443E28C2B17}" type="datetimeFigureOut">
              <a:rPr lang="it-IT" smtClean="0"/>
              <a:t>18/12/2019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B404-0BA8-4417-9C42-1A498EFDD4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6217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179D0-72B8-4A8A-8A31-A443E28C2B17}" type="datetimeFigureOut">
              <a:rPr lang="it-IT" smtClean="0"/>
              <a:t>18/12/2019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B404-0BA8-4417-9C42-1A498EFDD4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169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179D0-72B8-4A8A-8A31-A443E28C2B17}" type="datetimeFigureOut">
              <a:rPr lang="it-IT" smtClean="0"/>
              <a:t>18/12/2019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B404-0BA8-4417-9C42-1A498EFDD4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051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179D0-72B8-4A8A-8A31-A443E28C2B17}" type="datetimeFigureOut">
              <a:rPr lang="it-IT" smtClean="0"/>
              <a:t>18/12/2019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B404-0BA8-4417-9C42-1A498EFDD4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8954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179D0-72B8-4A8A-8A31-A443E28C2B17}" type="datetimeFigureOut">
              <a:rPr lang="it-IT" smtClean="0"/>
              <a:t>18/12/2019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B404-0BA8-4417-9C42-1A498EFDD4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858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179D0-72B8-4A8A-8A31-A443E28C2B17}" type="datetimeFigureOut">
              <a:rPr lang="it-IT" smtClean="0"/>
              <a:t>18/12/2019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B404-0BA8-4417-9C42-1A498EFDD4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8116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179D0-72B8-4A8A-8A31-A443E28C2B17}" type="datetimeFigureOut">
              <a:rPr lang="it-IT" smtClean="0"/>
              <a:t>18/12/2019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B404-0BA8-4417-9C42-1A498EFDD4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9015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179D0-72B8-4A8A-8A31-A443E28C2B17}" type="datetimeFigureOut">
              <a:rPr lang="it-IT" smtClean="0"/>
              <a:t>18/12/2019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B404-0BA8-4417-9C42-1A498EFDD4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6451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179D0-72B8-4A8A-8A31-A443E28C2B17}" type="datetimeFigureOut">
              <a:rPr lang="it-IT" smtClean="0"/>
              <a:t>18/12/2019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B404-0BA8-4417-9C42-1A498EFDD4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2392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179D0-72B8-4A8A-8A31-A443E28C2B17}" type="datetimeFigureOut">
              <a:rPr lang="it-IT" smtClean="0"/>
              <a:t>18/12/2019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B404-0BA8-4417-9C42-1A498EFDD4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485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179D0-72B8-4A8A-8A31-A443E28C2B17}" type="datetimeFigureOut">
              <a:rPr lang="it-IT" smtClean="0"/>
              <a:t>18/12/2019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B404-0BA8-4417-9C42-1A498EFDD4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6545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179D0-72B8-4A8A-8A31-A443E28C2B17}" type="datetimeFigureOut">
              <a:rPr lang="it-IT" smtClean="0"/>
              <a:t>18/12/2019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6B404-0BA8-4417-9C42-1A498EFDD4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7744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4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5.png"/><Relationship Id="rId5" Type="http://schemas.openxmlformats.org/officeDocument/2006/relationships/image" Target="../media/image20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Gli alunni della </a:t>
            </a:r>
            <a:r>
              <a:rPr lang="it-IT" b="1" dirty="0" smtClean="0">
                <a:solidFill>
                  <a:schemeClr val="tx2"/>
                </a:solidFill>
              </a:rPr>
              <a:t>3^B</a:t>
            </a:r>
            <a:r>
              <a:rPr lang="it-IT" dirty="0" smtClean="0">
                <a:solidFill>
                  <a:schemeClr val="tx2"/>
                </a:solidFill>
              </a:rPr>
              <a:t> di Sa </a:t>
            </a:r>
            <a:r>
              <a:rPr lang="it-IT" dirty="0" err="1" smtClean="0">
                <a:solidFill>
                  <a:schemeClr val="tx2"/>
                </a:solidFill>
              </a:rPr>
              <a:t>Sedda</a:t>
            </a:r>
            <a:r>
              <a:rPr lang="it-IT" dirty="0" smtClean="0">
                <a:solidFill>
                  <a:schemeClr val="tx2"/>
                </a:solidFill>
              </a:rPr>
              <a:t> si presentano in inglese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4400" dirty="0" smtClean="0">
                <a:solidFill>
                  <a:srgbClr val="FF0000"/>
                </a:solidFill>
              </a:rPr>
              <a:t>Anno Scolastico 2019-2020</a:t>
            </a:r>
            <a:endParaRPr lang="it-IT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28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085" y="1308322"/>
            <a:ext cx="4297680" cy="3782568"/>
          </a:xfrm>
          <a:ln w="25400">
            <a:solidFill>
              <a:srgbClr val="00B0F0"/>
            </a:solidFill>
          </a:ln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7548" y="1812104"/>
            <a:ext cx="3008313" cy="3290044"/>
          </a:xfrm>
        </p:spPr>
        <p:txBody>
          <a:bodyPr/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it-IT" sz="3200" dirty="0">
                <a:solidFill>
                  <a:srgbClr val="FF0000"/>
                </a:solidFill>
              </a:rPr>
              <a:t> </a:t>
            </a:r>
            <a:r>
              <a:rPr lang="it-IT" sz="3200" b="1" dirty="0">
                <a:solidFill>
                  <a:srgbClr val="FF0000"/>
                </a:solidFill>
              </a:rPr>
              <a:t>I’M </a:t>
            </a:r>
            <a:r>
              <a:rPr lang="it-IT" sz="3200" b="1" dirty="0" smtClean="0">
                <a:solidFill>
                  <a:srgbClr val="FF0000"/>
                </a:solidFill>
              </a:rPr>
              <a:t>LARA</a:t>
            </a:r>
            <a:endParaRPr lang="it-IT" sz="3200" b="1" dirty="0">
              <a:solidFill>
                <a:srgbClr val="FF00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it-IT" sz="3200" b="1" dirty="0">
                <a:solidFill>
                  <a:srgbClr val="92D050"/>
                </a:solidFill>
              </a:rPr>
              <a:t>I</a:t>
            </a:r>
            <a:r>
              <a:rPr lang="it-IT" sz="3200" b="1" dirty="0" smtClean="0">
                <a:solidFill>
                  <a:srgbClr val="92D050"/>
                </a:solidFill>
              </a:rPr>
              <a:t>’ M </a:t>
            </a:r>
            <a:r>
              <a:rPr lang="it-IT" sz="3200" b="1" dirty="0">
                <a:solidFill>
                  <a:srgbClr val="92D050"/>
                </a:solidFill>
              </a:rPr>
              <a:t>EIGHT YEARS OLD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it-IT" sz="3200" b="1" dirty="0">
                <a:solidFill>
                  <a:srgbClr val="660066"/>
                </a:solidFill>
              </a:rPr>
              <a:t>I LIVE IN SINISCOLA</a:t>
            </a:r>
          </a:p>
          <a:p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391318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Lara si presenta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2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488877"/>
            <a:ext cx="5111750" cy="3421459"/>
          </a:xfrm>
          <a:ln w="25400">
            <a:solidFill>
              <a:srgbClr val="FF0066"/>
            </a:solidFill>
          </a:ln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endParaRPr lang="it-IT" sz="3200" b="1" dirty="0" smtClean="0">
              <a:solidFill>
                <a:srgbClr val="FF00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it-IT" sz="3200" b="1" dirty="0" smtClean="0">
                <a:solidFill>
                  <a:srgbClr val="FF0000"/>
                </a:solidFill>
              </a:rPr>
              <a:t>I’M MARIA</a:t>
            </a:r>
            <a:endParaRPr lang="it-IT" sz="3200" b="1" dirty="0">
              <a:solidFill>
                <a:srgbClr val="FF00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it-IT" sz="3200" b="1" dirty="0">
                <a:solidFill>
                  <a:srgbClr val="92D050"/>
                </a:solidFill>
              </a:rPr>
              <a:t>I’M EIGHT YEARS OLD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it-IT" sz="3200" b="1" dirty="0">
                <a:solidFill>
                  <a:srgbClr val="660066"/>
                </a:solidFill>
              </a:rPr>
              <a:t>I LIVE IN SINISCOLA</a:t>
            </a:r>
          </a:p>
          <a:p>
            <a:endParaRPr lang="it-IT" dirty="0"/>
          </a:p>
        </p:txBody>
      </p:sp>
      <p:pic>
        <p:nvPicPr>
          <p:cNvPr id="2" name="mari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06" y="116632"/>
            <a:ext cx="391318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31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7544" y="1988840"/>
            <a:ext cx="3008313" cy="3096344"/>
          </a:xfrm>
        </p:spPr>
        <p:txBody>
          <a:bodyPr/>
          <a:lstStyle/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it-IT" sz="3200" b="1" dirty="0">
                <a:solidFill>
                  <a:srgbClr val="FF0000"/>
                </a:solidFill>
              </a:rPr>
              <a:t>I’M </a:t>
            </a:r>
            <a:r>
              <a:rPr lang="it-IT" sz="3200" b="1" dirty="0" smtClean="0">
                <a:solidFill>
                  <a:srgbClr val="FF0000"/>
                </a:solidFill>
              </a:rPr>
              <a:t>MARISOL</a:t>
            </a:r>
            <a:endParaRPr lang="it-IT" sz="3200" b="1" dirty="0">
              <a:solidFill>
                <a:srgbClr val="FF0000"/>
              </a:solidFill>
            </a:endParaRP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it-IT" sz="3200" b="1" dirty="0">
                <a:solidFill>
                  <a:srgbClr val="00B050"/>
                </a:solidFill>
              </a:rPr>
              <a:t>I’M EIGHT YEARS OLD</a:t>
            </a: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it-IT" sz="3200" b="1" dirty="0">
                <a:solidFill>
                  <a:srgbClr val="FF0066"/>
                </a:solidFill>
              </a:rPr>
              <a:t>I LIVE IN SINISCOLA</a:t>
            </a:r>
          </a:p>
          <a:p>
            <a:endParaRPr lang="it-IT" dirty="0"/>
          </a:p>
        </p:txBody>
      </p:sp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501886"/>
            <a:ext cx="5111750" cy="3395441"/>
          </a:xfrm>
          <a:ln w="25400">
            <a:solidFill>
              <a:srgbClr val="FFFF0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391318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marisol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75555" y="1891990"/>
            <a:ext cx="3008313" cy="307402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3200" dirty="0" smtClean="0">
                <a:solidFill>
                  <a:srgbClr val="FF0000"/>
                </a:solidFill>
              </a:rPr>
              <a:t> </a:t>
            </a:r>
            <a:r>
              <a:rPr lang="it-IT" sz="3200" b="1" dirty="0" smtClean="0">
                <a:solidFill>
                  <a:srgbClr val="FF0000"/>
                </a:solidFill>
              </a:rPr>
              <a:t>I’M MARTINA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3200" b="1" dirty="0" smtClean="0">
                <a:solidFill>
                  <a:srgbClr val="92D050"/>
                </a:solidFill>
              </a:rPr>
              <a:t>I’M EIGHT YEARS OLD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3200" b="1" dirty="0" smtClean="0">
                <a:solidFill>
                  <a:srgbClr val="660066"/>
                </a:solidFill>
              </a:rPr>
              <a:t>I LIVE IN SINISCOLA</a:t>
            </a:r>
            <a:endParaRPr lang="it-IT" sz="3200" b="1" dirty="0">
              <a:solidFill>
                <a:srgbClr val="660066"/>
              </a:solidFill>
            </a:endParaRP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484784"/>
            <a:ext cx="5111750" cy="3729365"/>
          </a:xfrm>
          <a:ln w="25400">
            <a:solidFill>
              <a:srgbClr val="FF0000"/>
            </a:solidFill>
          </a:ln>
        </p:spPr>
      </p:pic>
      <p:pic>
        <p:nvPicPr>
          <p:cNvPr id="2" name="martina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5" name="Esplosione 2 4"/>
          <p:cNvSpPr/>
          <p:nvPr/>
        </p:nvSpPr>
        <p:spPr>
          <a:xfrm>
            <a:off x="1403648" y="0"/>
            <a:ext cx="3888432" cy="177281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>
                <a:latin typeface="Comic Sans MS" panose="030F0702030302020204" pitchFamily="66" charset="0"/>
              </a:rPr>
              <a:t>HELLO!</a:t>
            </a:r>
            <a:endParaRPr lang="it-IT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15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860" y="273050"/>
            <a:ext cx="3958130" cy="5853113"/>
          </a:xfrm>
          <a:ln w="25400">
            <a:solidFill>
              <a:srgbClr val="C00000"/>
            </a:solidFill>
          </a:ln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25440" y="1770540"/>
            <a:ext cx="3008313" cy="3794100"/>
          </a:xfrm>
        </p:spPr>
        <p:txBody>
          <a:bodyPr/>
          <a:lstStyle/>
          <a:p>
            <a:pPr lvl="0"/>
            <a:endParaRPr lang="it-IT" sz="3200" dirty="0" smtClean="0">
              <a:solidFill>
                <a:srgbClr val="FF00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it-IT" sz="3200" b="1" dirty="0" smtClean="0">
                <a:solidFill>
                  <a:srgbClr val="FF0000"/>
                </a:solidFill>
              </a:rPr>
              <a:t>I’M MATILDE</a:t>
            </a:r>
            <a:endParaRPr lang="it-IT" sz="3200" b="1" dirty="0">
              <a:solidFill>
                <a:srgbClr val="FF00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it-IT" sz="3200" b="1" dirty="0">
                <a:solidFill>
                  <a:srgbClr val="92D050"/>
                </a:solidFill>
              </a:rPr>
              <a:t>I’M EIGHT YEARS OLD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it-IT" sz="3200" b="1" dirty="0">
                <a:solidFill>
                  <a:srgbClr val="660066"/>
                </a:solidFill>
              </a:rPr>
              <a:t>I LIVE IN SINISCOLA</a:t>
            </a:r>
          </a:p>
          <a:p>
            <a:endParaRPr lang="it-IT" dirty="0"/>
          </a:p>
        </p:txBody>
      </p:sp>
      <p:pic>
        <p:nvPicPr>
          <p:cNvPr id="6" name="matild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3886"/>
            <a:ext cx="391318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65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257907"/>
            <a:ext cx="5573173" cy="2951786"/>
          </a:xfrm>
          <a:ln w="254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7504" y="1785883"/>
            <a:ext cx="3168353" cy="3731349"/>
          </a:xfrm>
        </p:spPr>
        <p:txBody>
          <a:bodyPr/>
          <a:lstStyle/>
          <a:p>
            <a:pPr lvl="0"/>
            <a:endParaRPr lang="it-IT" sz="3200" b="1" dirty="0" smtClean="0">
              <a:solidFill>
                <a:srgbClr val="FFFF00"/>
              </a:solidFill>
            </a:endParaRP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it-IT" sz="3200" b="1" dirty="0" smtClean="0">
                <a:solidFill>
                  <a:srgbClr val="FF0000"/>
                </a:solidFill>
              </a:rPr>
              <a:t>I’M MATTEO</a:t>
            </a:r>
            <a:endParaRPr lang="it-IT" sz="3200" b="1" dirty="0">
              <a:solidFill>
                <a:srgbClr val="FF0000"/>
              </a:solidFill>
            </a:endParaRP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it-IT" sz="3200" b="1" dirty="0">
                <a:solidFill>
                  <a:srgbClr val="00B050"/>
                </a:solidFill>
              </a:rPr>
              <a:t>I’M EIGHT YEARS OLD</a:t>
            </a: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it-IT" sz="3200" b="1" dirty="0">
                <a:solidFill>
                  <a:srgbClr val="FF0066"/>
                </a:solidFill>
              </a:rPr>
              <a:t>I LIVE IN SINISCOLA</a:t>
            </a:r>
          </a:p>
          <a:p>
            <a:endParaRPr lang="it-IT" dirty="0"/>
          </a:p>
        </p:txBody>
      </p:sp>
      <p:pic>
        <p:nvPicPr>
          <p:cNvPr id="2" name="matTEO 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40" y="-12754"/>
            <a:ext cx="391318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02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endParaRPr lang="it-IT" sz="3200" b="1" dirty="0" smtClean="0">
              <a:solidFill>
                <a:srgbClr val="FF00FF"/>
              </a:solidFill>
            </a:endParaRP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it-IT" sz="3200" b="1" dirty="0" smtClean="0">
                <a:solidFill>
                  <a:srgbClr val="FF00FF"/>
                </a:solidFill>
              </a:rPr>
              <a:t>I’M MIRIAM</a:t>
            </a:r>
            <a:endParaRPr lang="it-IT" sz="3200" b="1" dirty="0">
              <a:solidFill>
                <a:srgbClr val="FF00FF"/>
              </a:solidFill>
            </a:endParaRP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it-IT" sz="3200" b="1" dirty="0">
                <a:solidFill>
                  <a:srgbClr val="00B050"/>
                </a:solidFill>
              </a:rPr>
              <a:t>I’M EIGHT YEARS OLD</a:t>
            </a: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it-IT" sz="3200" b="1" dirty="0">
                <a:solidFill>
                  <a:srgbClr val="FF0066"/>
                </a:solidFill>
              </a:rPr>
              <a:t>I LIVE IN SINISCOLA</a:t>
            </a:r>
          </a:p>
          <a:p>
            <a:endParaRPr lang="it-IT" dirty="0"/>
          </a:p>
        </p:txBody>
      </p:sp>
      <p:pic>
        <p:nvPicPr>
          <p:cNvPr id="2" name="miria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403531"/>
            <a:ext cx="5111750" cy="3592151"/>
          </a:xfrm>
          <a:ln w="25400">
            <a:solidFill>
              <a:srgbClr val="FFFF00"/>
            </a:solidFill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391318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85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4563"/>
            <a:ext cx="5111750" cy="3830086"/>
          </a:xfrm>
          <a:ln w="254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endParaRPr lang="it-IT" sz="3200" b="1" dirty="0" smtClean="0">
              <a:solidFill>
                <a:srgbClr val="FF00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it-IT" sz="3200" b="1" dirty="0" smtClean="0">
                <a:solidFill>
                  <a:srgbClr val="FF0000"/>
                </a:solidFill>
              </a:rPr>
              <a:t>I’M MIRKO</a:t>
            </a:r>
            <a:endParaRPr lang="it-IT" sz="3200" b="1" dirty="0">
              <a:solidFill>
                <a:srgbClr val="FF00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it-IT" sz="3200" b="1" dirty="0">
                <a:solidFill>
                  <a:srgbClr val="92D050"/>
                </a:solidFill>
              </a:rPr>
              <a:t>I’M EIGHT YEARS OLD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it-IT" sz="3200" b="1" dirty="0">
                <a:solidFill>
                  <a:srgbClr val="660066"/>
                </a:solidFill>
              </a:rPr>
              <a:t>I LIVE IN SINISCOLA</a:t>
            </a:r>
          </a:p>
          <a:p>
            <a:endParaRPr lang="it-IT" dirty="0"/>
          </a:p>
        </p:txBody>
      </p:sp>
      <p:pic>
        <p:nvPicPr>
          <p:cNvPr id="3" name="mirko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391318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8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832529"/>
            <a:ext cx="5111750" cy="3596881"/>
          </a:xfrm>
          <a:ln w="25400">
            <a:solidFill>
              <a:srgbClr val="FF0000"/>
            </a:solidFill>
          </a:ln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7544" y="1916833"/>
            <a:ext cx="3008313" cy="3672408"/>
          </a:xfrm>
        </p:spPr>
        <p:txBody>
          <a:bodyPr/>
          <a:lstStyle/>
          <a:p>
            <a:pPr lvl="0"/>
            <a:endParaRPr lang="it-IT" sz="3200" b="1" dirty="0" smtClean="0">
              <a:solidFill>
                <a:srgbClr val="FF00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it-IT" sz="3200" b="1" dirty="0" smtClean="0">
                <a:solidFill>
                  <a:srgbClr val="FF0000"/>
                </a:solidFill>
              </a:rPr>
              <a:t>I’M PIETRO</a:t>
            </a:r>
            <a:endParaRPr lang="it-IT" sz="32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3200" b="1" dirty="0">
                <a:solidFill>
                  <a:srgbClr val="660066"/>
                </a:solidFill>
              </a:rPr>
              <a:t>I LIVE IN SINISCOLA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it-IT" sz="3200" b="1" dirty="0" smtClean="0">
                <a:solidFill>
                  <a:srgbClr val="92D050"/>
                </a:solidFill>
              </a:rPr>
              <a:t>I’M </a:t>
            </a:r>
            <a:r>
              <a:rPr lang="it-IT" sz="3200" b="1" dirty="0">
                <a:solidFill>
                  <a:srgbClr val="92D050"/>
                </a:solidFill>
              </a:rPr>
              <a:t>EIGHT YEARS OLD</a:t>
            </a:r>
          </a:p>
          <a:p>
            <a:endParaRPr lang="it-IT" dirty="0"/>
          </a:p>
        </p:txBody>
      </p:sp>
      <p:pic>
        <p:nvPicPr>
          <p:cNvPr id="3" name="pietr0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56" y="34636"/>
            <a:ext cx="391318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31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479869"/>
            <a:ext cx="5111750" cy="3439474"/>
          </a:xfrm>
          <a:ln w="25400">
            <a:solidFill>
              <a:schemeClr val="accent1"/>
            </a:solidFill>
          </a:ln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512" y="1908758"/>
            <a:ext cx="3286001" cy="3650084"/>
          </a:xfrm>
        </p:spPr>
        <p:txBody>
          <a:bodyPr/>
          <a:lstStyle/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it-IT" sz="3200" b="1" dirty="0">
                <a:solidFill>
                  <a:srgbClr val="FF0000"/>
                </a:solidFill>
              </a:rPr>
              <a:t>I’M </a:t>
            </a:r>
            <a:r>
              <a:rPr lang="it-IT" sz="3200" b="1" dirty="0" smtClean="0">
                <a:solidFill>
                  <a:srgbClr val="FF0000"/>
                </a:solidFill>
              </a:rPr>
              <a:t>RAFFAELE</a:t>
            </a:r>
            <a:endParaRPr lang="it-IT" sz="3200" b="1" dirty="0">
              <a:solidFill>
                <a:srgbClr val="FF0000"/>
              </a:solidFill>
            </a:endParaRP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it-IT" sz="3200" b="1" dirty="0">
                <a:solidFill>
                  <a:srgbClr val="00B050"/>
                </a:solidFill>
              </a:rPr>
              <a:t>I’M EIGHT YEARS OLD</a:t>
            </a: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it-IT" sz="3200" b="1" dirty="0">
                <a:solidFill>
                  <a:srgbClr val="FF0066"/>
                </a:solidFill>
              </a:rPr>
              <a:t>I LIVE IN SINISCOLA</a:t>
            </a:r>
          </a:p>
          <a:p>
            <a:endParaRPr lang="it-IT" dirty="0"/>
          </a:p>
        </p:txBody>
      </p:sp>
      <p:pic>
        <p:nvPicPr>
          <p:cNvPr id="6" name="raffaele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329" y="10732"/>
            <a:ext cx="391318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69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373384"/>
            <a:ext cx="5111750" cy="3652444"/>
          </a:xfrm>
          <a:ln w="25400">
            <a:solidFill>
              <a:srgbClr val="47E34B"/>
            </a:solidFill>
          </a:ln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endParaRPr lang="it-IT" sz="3200" b="1" dirty="0" smtClean="0">
              <a:solidFill>
                <a:srgbClr val="4F81BD"/>
              </a:solidFill>
            </a:endParaRP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it-IT" sz="3200" b="1" dirty="0" smtClean="0">
                <a:solidFill>
                  <a:srgbClr val="4F81BD"/>
                </a:solidFill>
              </a:rPr>
              <a:t>I’M ANDREA</a:t>
            </a:r>
            <a:endParaRPr lang="it-IT" sz="3200" b="1" dirty="0">
              <a:solidFill>
                <a:srgbClr val="4F81BD"/>
              </a:solidFill>
            </a:endParaRP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it-IT" sz="3200" b="1" dirty="0">
                <a:solidFill>
                  <a:srgbClr val="00B050"/>
                </a:solidFill>
              </a:rPr>
              <a:t>I’M EIGHT YEARS OLD</a:t>
            </a: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it-IT" sz="3200" b="1" dirty="0">
                <a:solidFill>
                  <a:srgbClr val="FF0066"/>
                </a:solidFill>
              </a:rPr>
              <a:t>I LIVE IN SINISCOLA</a:t>
            </a:r>
          </a:p>
          <a:p>
            <a:endParaRPr lang="it-IT" dirty="0"/>
          </a:p>
        </p:txBody>
      </p:sp>
      <p:pic>
        <p:nvPicPr>
          <p:cNvPr id="2" name="andre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391318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51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380" y="273050"/>
            <a:ext cx="3391089" cy="5853113"/>
          </a:xfrm>
          <a:ln w="25400">
            <a:solidFill>
              <a:srgbClr val="0070C0"/>
            </a:solidFill>
          </a:ln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7861" y="2060848"/>
            <a:ext cx="3740727" cy="3744416"/>
          </a:xfrm>
        </p:spPr>
        <p:txBody>
          <a:bodyPr/>
          <a:lstStyle/>
          <a:p>
            <a:pPr lvl="0"/>
            <a:endParaRPr lang="it-IT" sz="3200" b="1" dirty="0" smtClean="0">
              <a:solidFill>
                <a:srgbClr val="4F81BD"/>
              </a:solidFill>
            </a:endParaRP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it-IT" sz="3200" b="1" dirty="0" smtClean="0">
                <a:solidFill>
                  <a:srgbClr val="4F81BD"/>
                </a:solidFill>
              </a:rPr>
              <a:t>I’M SALVATORE</a:t>
            </a:r>
            <a:endParaRPr lang="it-IT" sz="3200" b="1" dirty="0">
              <a:solidFill>
                <a:srgbClr val="4F81BD"/>
              </a:solidFill>
            </a:endParaRP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it-IT" sz="3200" b="1" dirty="0">
                <a:solidFill>
                  <a:srgbClr val="00B050"/>
                </a:solidFill>
              </a:rPr>
              <a:t>I’M </a:t>
            </a:r>
            <a:r>
              <a:rPr lang="it-IT" sz="3200" b="1" dirty="0" smtClean="0">
                <a:solidFill>
                  <a:srgbClr val="00B050"/>
                </a:solidFill>
              </a:rPr>
              <a:t>SEVEN </a:t>
            </a:r>
            <a:r>
              <a:rPr lang="it-IT" sz="3200" b="1" dirty="0">
                <a:solidFill>
                  <a:srgbClr val="00B050"/>
                </a:solidFill>
              </a:rPr>
              <a:t>YEARS OLD</a:t>
            </a: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it-IT" sz="3200" b="1" dirty="0">
                <a:solidFill>
                  <a:srgbClr val="FF0066"/>
                </a:solidFill>
              </a:rPr>
              <a:t>I LIVE IN SINISCOLA</a:t>
            </a:r>
          </a:p>
          <a:p>
            <a:endParaRPr lang="it-IT" dirty="0"/>
          </a:p>
        </p:txBody>
      </p:sp>
      <p:pic>
        <p:nvPicPr>
          <p:cNvPr id="6" name="salvatore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91318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40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837" y="273050"/>
            <a:ext cx="4140175" cy="5853113"/>
          </a:xfrm>
          <a:ln w="25400">
            <a:solidFill>
              <a:srgbClr val="C00000"/>
            </a:solidFill>
          </a:ln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74407" y="2204864"/>
            <a:ext cx="3193852" cy="3456384"/>
          </a:xfrm>
        </p:spPr>
        <p:txBody>
          <a:bodyPr/>
          <a:lstStyle/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it-IT" sz="3200" b="1" dirty="0">
                <a:solidFill>
                  <a:srgbClr val="FF0000"/>
                </a:solidFill>
              </a:rPr>
              <a:t>I’M </a:t>
            </a:r>
            <a:r>
              <a:rPr lang="it-IT" sz="3200" b="1" dirty="0" smtClean="0">
                <a:solidFill>
                  <a:srgbClr val="FF0000"/>
                </a:solidFill>
              </a:rPr>
              <a:t>ANTONIO</a:t>
            </a:r>
            <a:endParaRPr lang="it-IT" sz="3200" b="1" dirty="0">
              <a:solidFill>
                <a:srgbClr val="FF0000"/>
              </a:solidFill>
            </a:endParaRP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it-IT" sz="3200" b="1" dirty="0">
                <a:solidFill>
                  <a:srgbClr val="00B050"/>
                </a:solidFill>
              </a:rPr>
              <a:t>I’M </a:t>
            </a:r>
            <a:r>
              <a:rPr lang="it-IT" sz="3200" b="1" dirty="0" smtClean="0">
                <a:solidFill>
                  <a:srgbClr val="00B050"/>
                </a:solidFill>
              </a:rPr>
              <a:t>SEVEN </a:t>
            </a:r>
            <a:r>
              <a:rPr lang="it-IT" sz="3200" b="1" dirty="0">
                <a:solidFill>
                  <a:srgbClr val="00B050"/>
                </a:solidFill>
              </a:rPr>
              <a:t>YEARS OLD</a:t>
            </a: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it-IT" sz="3200" b="1" dirty="0">
                <a:solidFill>
                  <a:srgbClr val="FF0066"/>
                </a:solidFill>
              </a:rPr>
              <a:t>I LIVE IN SINISCOLA</a:t>
            </a:r>
          </a:p>
          <a:p>
            <a:endParaRPr lang="it-IT" dirty="0"/>
          </a:p>
        </p:txBody>
      </p:sp>
      <p:pic>
        <p:nvPicPr>
          <p:cNvPr id="7" name="antonio 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188639"/>
            <a:ext cx="391318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39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2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397257"/>
            <a:ext cx="5111750" cy="3453885"/>
          </a:xfrm>
          <a:ln w="25400">
            <a:solidFill>
              <a:srgbClr val="00B050"/>
            </a:solidFill>
          </a:ln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571500" lvl="0" indent="-571500">
              <a:buFont typeface="Wingdings" panose="05000000000000000000" pitchFamily="2" charset="2"/>
              <a:buChar char="v"/>
            </a:pPr>
            <a:endParaRPr lang="it-IT" sz="3200" b="1" dirty="0" smtClean="0">
              <a:solidFill>
                <a:schemeClr val="accent1"/>
              </a:solidFill>
            </a:endParaRP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it-IT" sz="3200" b="1" dirty="0" smtClean="0">
                <a:solidFill>
                  <a:schemeClr val="accent1"/>
                </a:solidFill>
              </a:rPr>
              <a:t>I’M DAVIDE</a:t>
            </a:r>
            <a:endParaRPr lang="it-IT" sz="3200" b="1" dirty="0">
              <a:solidFill>
                <a:schemeClr val="accent1"/>
              </a:solidFill>
            </a:endParaRP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it-IT" sz="3200" b="1" dirty="0">
                <a:solidFill>
                  <a:srgbClr val="00B050"/>
                </a:solidFill>
              </a:rPr>
              <a:t>I’M EIGHT YEARS OLD</a:t>
            </a: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it-IT" sz="3200" b="1" dirty="0">
                <a:solidFill>
                  <a:srgbClr val="FF0066"/>
                </a:solidFill>
              </a:rPr>
              <a:t>I LIVE IN SINISCOLA</a:t>
            </a:r>
          </a:p>
          <a:p>
            <a:endParaRPr lang="it-IT" dirty="0"/>
          </a:p>
        </p:txBody>
      </p:sp>
      <p:pic>
        <p:nvPicPr>
          <p:cNvPr id="3" name="davide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391318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71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785705"/>
            <a:ext cx="5111750" cy="3443213"/>
          </a:xfrm>
          <a:ln w="254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endParaRPr lang="it-IT" sz="3200" b="1" dirty="0">
              <a:solidFill>
                <a:srgbClr val="4F81BD"/>
              </a:solidFill>
            </a:endParaRP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it-IT" sz="3200" b="1" dirty="0" smtClean="0">
                <a:solidFill>
                  <a:srgbClr val="4F81BD"/>
                </a:solidFill>
              </a:rPr>
              <a:t>I’M ELEONORA</a:t>
            </a:r>
            <a:endParaRPr lang="it-IT" sz="3200" b="1" dirty="0">
              <a:solidFill>
                <a:srgbClr val="4F81BD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it-IT" sz="3200" b="1" dirty="0">
                <a:solidFill>
                  <a:srgbClr val="00B050"/>
                </a:solidFill>
              </a:rPr>
              <a:t>I’M EIGHT YEARS OLD</a:t>
            </a: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it-IT" sz="3200" b="1" dirty="0" smtClean="0">
                <a:solidFill>
                  <a:srgbClr val="FF0066"/>
                </a:solidFill>
              </a:rPr>
              <a:t>I </a:t>
            </a:r>
            <a:r>
              <a:rPr lang="it-IT" sz="3200" b="1" dirty="0">
                <a:solidFill>
                  <a:srgbClr val="FF0066"/>
                </a:solidFill>
              </a:rPr>
              <a:t>LIVE IN SINISCOLA</a:t>
            </a:r>
          </a:p>
          <a:p>
            <a:endParaRPr lang="it-IT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10" y="0"/>
            <a:ext cx="391318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eleonora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5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439028"/>
            <a:ext cx="5111750" cy="3521157"/>
          </a:xfrm>
          <a:ln w="25400">
            <a:solidFill>
              <a:srgbClr val="FF0000"/>
            </a:solidFill>
          </a:ln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95536" y="1844824"/>
            <a:ext cx="3008313" cy="3722092"/>
          </a:xfrm>
        </p:spPr>
        <p:txBody>
          <a:bodyPr/>
          <a:lstStyle/>
          <a:p>
            <a:pPr lvl="0"/>
            <a:endParaRPr lang="it-IT" sz="3200" b="1" dirty="0">
              <a:solidFill>
                <a:srgbClr val="FF00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it-IT" sz="3200" b="1" dirty="0" smtClean="0">
                <a:solidFill>
                  <a:srgbClr val="FF0000"/>
                </a:solidFill>
              </a:rPr>
              <a:t>I’M ERIKA</a:t>
            </a:r>
            <a:endParaRPr lang="it-IT" sz="3200" b="1" dirty="0">
              <a:solidFill>
                <a:srgbClr val="FF00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it-IT" sz="3200" b="1" dirty="0">
                <a:solidFill>
                  <a:srgbClr val="92D050"/>
                </a:solidFill>
              </a:rPr>
              <a:t>I’M EIGHT YEARS OLD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it-IT" sz="3200" b="1" dirty="0">
                <a:solidFill>
                  <a:srgbClr val="660066"/>
                </a:solidFill>
              </a:rPr>
              <a:t>I LIVE IN SINISCOLA</a:t>
            </a:r>
          </a:p>
          <a:p>
            <a:endParaRPr lang="it-IT" dirty="0"/>
          </a:p>
        </p:txBody>
      </p:sp>
      <p:pic>
        <p:nvPicPr>
          <p:cNvPr id="2" name="erika 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391318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63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06531" y="2107420"/>
            <a:ext cx="4564378" cy="2975326"/>
          </a:xfrm>
          <a:ln w="25400">
            <a:solidFill>
              <a:srgbClr val="FF0000"/>
            </a:solidFill>
          </a:ln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394720" cy="4691063"/>
          </a:xfrm>
        </p:spPr>
        <p:txBody>
          <a:bodyPr/>
          <a:lstStyle/>
          <a:p>
            <a:pPr lvl="0"/>
            <a:endParaRPr lang="it-IT" sz="3200" b="1" dirty="0" smtClean="0">
              <a:solidFill>
                <a:srgbClr val="FF00FF"/>
              </a:solidFill>
            </a:endParaRP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it-IT" sz="3200" b="1" dirty="0" smtClean="0">
                <a:solidFill>
                  <a:srgbClr val="FF00FF"/>
                </a:solidFill>
              </a:rPr>
              <a:t>I’M FEDERICA</a:t>
            </a:r>
            <a:endParaRPr lang="it-IT" sz="3200" b="1" dirty="0">
              <a:solidFill>
                <a:srgbClr val="FF00FF"/>
              </a:solidFill>
            </a:endParaRP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it-IT" sz="3200" b="1" dirty="0">
                <a:solidFill>
                  <a:srgbClr val="00B050"/>
                </a:solidFill>
              </a:rPr>
              <a:t>I’M EIGHT YEARS OLD</a:t>
            </a: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it-IT" sz="3200" b="1" dirty="0">
                <a:solidFill>
                  <a:srgbClr val="FF0066"/>
                </a:solidFill>
              </a:rPr>
              <a:t>I LIVE IN SINISCOLA</a:t>
            </a:r>
          </a:p>
          <a:p>
            <a:endParaRPr lang="it-IT" dirty="0"/>
          </a:p>
        </p:txBody>
      </p:sp>
      <p:pic>
        <p:nvPicPr>
          <p:cNvPr id="3" name="federica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29166"/>
            <a:ext cx="391318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45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endParaRPr lang="it-IT" sz="3200" b="1" dirty="0" smtClean="0">
              <a:solidFill>
                <a:srgbClr val="FFFF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it-IT" sz="3200" b="1" dirty="0" smtClean="0">
                <a:solidFill>
                  <a:srgbClr val="FF0000"/>
                </a:solidFill>
              </a:rPr>
              <a:t>I’M GIORGIA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it-IT" sz="3200" b="1" dirty="0" smtClean="0">
                <a:solidFill>
                  <a:srgbClr val="00B050"/>
                </a:solidFill>
              </a:rPr>
              <a:t>I’M EIGHT YEARS OLD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it-IT" sz="3200" b="1" dirty="0" smtClean="0">
                <a:solidFill>
                  <a:srgbClr val="FF0066"/>
                </a:solidFill>
              </a:rPr>
              <a:t>I LIVE IN SINISCOLA</a:t>
            </a:r>
            <a:endParaRPr lang="it-IT" sz="3200" b="1" dirty="0">
              <a:solidFill>
                <a:srgbClr val="FF0066"/>
              </a:solidFill>
            </a:endParaRP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717074"/>
            <a:ext cx="5111750" cy="3423851"/>
          </a:xfrm>
          <a:ln w="25400">
            <a:solidFill>
              <a:srgbClr val="00B050"/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391318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iorgia BI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8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492618"/>
            <a:ext cx="5111750" cy="3413977"/>
          </a:xfrm>
          <a:ln w="25400">
            <a:solidFill>
              <a:srgbClr val="D60093"/>
            </a:solidFill>
          </a:ln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endParaRPr lang="it-IT" sz="3200" b="1" dirty="0" smtClean="0">
              <a:solidFill>
                <a:srgbClr val="FF00FF"/>
              </a:solidFill>
            </a:endParaRP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it-IT" sz="3200" b="1" dirty="0" smtClean="0">
                <a:solidFill>
                  <a:srgbClr val="FF00FF"/>
                </a:solidFill>
              </a:rPr>
              <a:t>I’M GRAZIA</a:t>
            </a:r>
            <a:endParaRPr lang="it-IT" sz="3200" b="1" dirty="0">
              <a:solidFill>
                <a:srgbClr val="FF00FF"/>
              </a:solidFill>
            </a:endParaRP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it-IT" sz="3200" b="1" dirty="0">
                <a:solidFill>
                  <a:srgbClr val="00B050"/>
                </a:solidFill>
              </a:rPr>
              <a:t>I’M EIGHT YEARS OLD</a:t>
            </a: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it-IT" sz="3200" b="1" dirty="0">
                <a:solidFill>
                  <a:srgbClr val="FF0066"/>
                </a:solidFill>
              </a:rPr>
              <a:t>I LIVE IN SINISCOLA</a:t>
            </a:r>
          </a:p>
          <a:p>
            <a:endParaRPr lang="it-IT" dirty="0"/>
          </a:p>
        </p:txBody>
      </p:sp>
      <p:pic>
        <p:nvPicPr>
          <p:cNvPr id="6" name="Grazi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116632"/>
            <a:ext cx="391318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48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210</Words>
  <Application>Microsoft Office PowerPoint</Application>
  <PresentationFormat>Presentazione su schermo (4:3)</PresentationFormat>
  <Paragraphs>74</Paragraphs>
  <Slides>20</Slides>
  <Notes>0</Notes>
  <HiddenSlides>0</HiddenSlides>
  <MMClips>19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Gli alunni della 3^B di Sa Sedda si presentano in inglese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Gli alunni della 3^B di Sa Sedda si presentano</dc:title>
  <dc:creator>Utente</dc:creator>
  <cp:lastModifiedBy>Utente</cp:lastModifiedBy>
  <cp:revision>28</cp:revision>
  <dcterms:created xsi:type="dcterms:W3CDTF">2019-12-10T09:02:31Z</dcterms:created>
  <dcterms:modified xsi:type="dcterms:W3CDTF">2019-12-18T11:33:47Z</dcterms:modified>
</cp:coreProperties>
</file>