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5" r:id="rId5"/>
    <p:sldId id="259" r:id="rId6"/>
    <p:sldId id="258" r:id="rId7"/>
    <p:sldId id="263" r:id="rId8"/>
    <p:sldId id="260" r:id="rId9"/>
    <p:sldId id="266" r:id="rId10"/>
    <p:sldId id="268" r:id="rId11"/>
    <p:sldId id="261" r:id="rId12"/>
    <p:sldId id="267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33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87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05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8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7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61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24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39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26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2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96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CE2C0-55D3-468D-B56E-634E574D8E6F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0096D-5251-410C-BD5C-42CA40420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01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414592" cy="1512168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Progetto di promozione alla lettura «Testi &amp; Contesti»</a:t>
            </a:r>
            <a:br>
              <a:rPr lang="it-IT" dirty="0" smtClean="0">
                <a:solidFill>
                  <a:schemeClr val="tx2"/>
                </a:solidFill>
              </a:rPr>
            </a:br>
            <a:r>
              <a:rPr lang="it-IT" dirty="0" smtClean="0">
                <a:solidFill>
                  <a:schemeClr val="tx2"/>
                </a:solidFill>
              </a:rPr>
              <a:t/>
            </a:r>
            <a:br>
              <a:rPr lang="it-IT" dirty="0" smtClean="0">
                <a:solidFill>
                  <a:schemeClr val="tx2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Gli </a:t>
            </a:r>
            <a:r>
              <a:rPr lang="it-IT" dirty="0">
                <a:solidFill>
                  <a:srgbClr val="C00000"/>
                </a:solidFill>
              </a:rPr>
              <a:t>alunni incontrano la scrittrice  Roberta Balestrucci </a:t>
            </a:r>
            <a:r>
              <a:rPr lang="it-IT" dirty="0" err="1">
                <a:solidFill>
                  <a:srgbClr val="C00000"/>
                </a:solidFill>
              </a:rPr>
              <a:t>Fancellu</a:t>
            </a:r>
            <a:r>
              <a:rPr lang="it-IT" dirty="0" smtClean="0">
                <a:solidFill>
                  <a:schemeClr val="tx2"/>
                </a:solidFill>
              </a:rPr>
              <a:t/>
            </a:r>
            <a:br>
              <a:rPr lang="it-IT" dirty="0" smtClean="0">
                <a:solidFill>
                  <a:schemeClr val="tx2"/>
                </a:solidFill>
              </a:rPr>
            </a:b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75656" y="4221088"/>
            <a:ext cx="6400800" cy="1752600"/>
          </a:xfrm>
        </p:spPr>
        <p:txBody>
          <a:bodyPr>
            <a:normAutofit fontScale="77500" lnSpcReduction="20000"/>
          </a:bodyPr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sz="4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Foto dell’evento</a:t>
            </a:r>
          </a:p>
          <a:p>
            <a:r>
              <a:rPr lang="it-IT" sz="1800" dirty="0" smtClean="0">
                <a:solidFill>
                  <a:schemeClr val="tx2"/>
                </a:solidFill>
                <a:sym typeface="Wingdings"/>
              </a:rPr>
              <a:t></a:t>
            </a:r>
            <a:r>
              <a:rPr lang="it-IT" dirty="0" smtClean="0">
                <a:solidFill>
                  <a:schemeClr val="tx2"/>
                </a:solidFill>
                <a:sym typeface="Wingdings"/>
              </a:rPr>
              <a:t>  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22-24 febbraio 2020    </a:t>
            </a:r>
            <a:r>
              <a:rPr lang="it-IT" sz="1800" dirty="0">
                <a:solidFill>
                  <a:schemeClr val="tx2"/>
                </a:solidFill>
                <a:sym typeface="Wingdings"/>
              </a:rPr>
              <a:t>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3538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3605" y="1640811"/>
            <a:ext cx="6309317" cy="354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522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784"/>
            <a:ext cx="3600399" cy="640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" y="908720"/>
            <a:ext cx="8899412" cy="500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2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79663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chemeClr val="tx2"/>
                </a:solidFill>
              </a:rPr>
              <a:t>Foto dell’evento</a:t>
            </a:r>
            <a:endParaRPr lang="it-IT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005">
            <a:off x="5438390" y="1558084"/>
            <a:ext cx="2885826" cy="408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512">
            <a:off x="861655" y="1539280"/>
            <a:ext cx="3080808" cy="43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6798"/>
            <a:ext cx="3528392" cy="62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226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622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4893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04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3672408" cy="65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273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3438383" cy="611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199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8783"/>
            <a:ext cx="3528392" cy="627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338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0769"/>
            <a:ext cx="3600400" cy="640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4453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</Words>
  <Application>Microsoft Office PowerPoint</Application>
  <PresentationFormat>Presentazione su schermo (4:3)</PresentationFormat>
  <Paragraphs>6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Progetto di promozione alla lettura «Testi &amp; Contesti»  Gli alunni incontrano la scrittrice  Roberta Balestrucci Fancellu  </vt:lpstr>
      <vt:lpstr>Foto dell’evento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7</cp:revision>
  <dcterms:created xsi:type="dcterms:W3CDTF">2020-04-27T18:07:08Z</dcterms:created>
  <dcterms:modified xsi:type="dcterms:W3CDTF">2020-04-28T14:51:58Z</dcterms:modified>
</cp:coreProperties>
</file>