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3" r:id="rId2"/>
    <p:sldId id="264" r:id="rId3"/>
    <p:sldId id="269" r:id="rId4"/>
    <p:sldId id="270" r:id="rId5"/>
    <p:sldId id="265" r:id="rId6"/>
    <p:sldId id="266" r:id="rId7"/>
    <p:sldId id="267" r:id="rId8"/>
    <p:sldId id="268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71" r:id="rId17"/>
    <p:sldId id="272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671" autoAdjust="0"/>
  </p:normalViewPr>
  <p:slideViewPr>
    <p:cSldViewPr>
      <p:cViewPr>
        <p:scale>
          <a:sx n="50" d="100"/>
          <a:sy n="50" d="100"/>
        </p:scale>
        <p:origin x="-1416" y="-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2D2DF-93FC-44E0-B2B3-D16943626118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2230E-607B-4759-89A4-E9E56BE135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26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Brayan</a:t>
            </a:r>
            <a:r>
              <a:rPr lang="it-IT" baseline="0" dirty="0" smtClean="0"/>
              <a:t> e Nathan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2230E-607B-4759-89A4-E9E56BE135B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9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37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04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40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2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413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874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62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360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30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212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223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592B-ACB1-43B1-AA9D-F16D00077A5F}" type="datetimeFigureOut">
              <a:rPr lang="it-IT" smtClean="0"/>
              <a:t>16/04/2020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D7021-9BED-4103-AC43-7C0997674F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74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2880320"/>
          </a:xfrm>
        </p:spPr>
        <p:txBody>
          <a:bodyPr>
            <a:normAutofit/>
          </a:bodyPr>
          <a:lstStyle/>
          <a:p>
            <a:r>
              <a:rPr lang="it-IT" dirty="0" smtClean="0"/>
              <a:t>LAVORETTI DI PASQUA CLASSE 1° A SCUOLA PRIMARIA DI LA CALETTA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843808" y="3203684"/>
            <a:ext cx="386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BUONA VISIONE DA MAESTRA PATRIZIA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332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CHIARA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10" y="1234440"/>
            <a:ext cx="3778980" cy="438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37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GIULIA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3"/>
            <a:ext cx="4608512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21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it-IT" dirty="0"/>
              <a:t>C</a:t>
            </a:r>
            <a:r>
              <a:rPr lang="it-IT" dirty="0" smtClean="0"/>
              <a:t>aterina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6216" y="476672"/>
            <a:ext cx="226368" cy="67667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4284464" cy="571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51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931224" cy="57606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SOFIA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3448224" y="-20765688"/>
            <a:ext cx="66247360" cy="48029336"/>
          </a:xfrm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03" y="980728"/>
            <a:ext cx="4161925" cy="554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65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ADELE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6209145" cy="465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47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GIULIA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961" y="1124744"/>
            <a:ext cx="3997660" cy="53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80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4213" y="299393"/>
            <a:ext cx="7772400" cy="1470025"/>
          </a:xfrm>
        </p:spPr>
        <p:txBody>
          <a:bodyPr/>
          <a:lstStyle/>
          <a:p>
            <a:r>
              <a:rPr lang="it-IT" dirty="0" smtClean="0"/>
              <a:t>CHIARA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904656" cy="538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15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CLARA 5°A  SA SEDDA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92" y="1268760"/>
            <a:ext cx="316835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99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ELIAS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Papi\Desktop\foto pasqua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3024336" cy="414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35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/>
          <a:lstStyle/>
          <a:p>
            <a:r>
              <a:rPr lang="it-IT" dirty="0" smtClean="0"/>
              <a:t>LEONARDO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3" y="1772817"/>
            <a:ext cx="2915391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60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MARTA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429794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00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LEONARDO</a:t>
            </a:r>
            <a:endParaRPr lang="it-IT" dirty="0"/>
          </a:p>
        </p:txBody>
      </p:sp>
      <p:pic>
        <p:nvPicPr>
          <p:cNvPr id="2050" name="Picture 2" descr="C:\Users\Papi\Desktop\foto pasqua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00200"/>
            <a:ext cx="3888432" cy="49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13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BRAYAN E NATHAN</a:t>
            </a:r>
            <a:endParaRPr lang="it-IT" dirty="0"/>
          </a:p>
        </p:txBody>
      </p:sp>
      <p:pic>
        <p:nvPicPr>
          <p:cNvPr id="3074" name="Picture 2" descr="C:\Users\Papi\Desktop\foto pasqua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712" y="1600200"/>
            <a:ext cx="526657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17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ORIGAMI DI BRAYAN E NATHAN</a:t>
            </a:r>
            <a:endParaRPr lang="it-IT" dirty="0"/>
          </a:p>
        </p:txBody>
      </p:sp>
      <p:pic>
        <p:nvPicPr>
          <p:cNvPr id="4098" name="Picture 2" descr="C:\Users\Papi\Desktop\foto pasqua\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16105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api\Desktop\foto pasqua\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415671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6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ELENE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4536503" cy="490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97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16968" y="332656"/>
            <a:ext cx="7772400" cy="1470025"/>
          </a:xfrm>
        </p:spPr>
        <p:txBody>
          <a:bodyPr>
            <a:normAutofit/>
          </a:bodyPr>
          <a:lstStyle/>
          <a:p>
            <a:r>
              <a:rPr lang="it-IT" dirty="0" smtClean="0"/>
              <a:t>BRAYAN E NATHAN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7319120" cy="40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41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47</Words>
  <Application>Microsoft Office PowerPoint</Application>
  <PresentationFormat>Presentazione su schermo (4:3)</PresentationFormat>
  <Paragraphs>108</Paragraphs>
  <Slides>17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LAVORETTI DI PASQUA CLASSE 1° A SCUOLA PRIMARIA DI LA CALETTA </vt:lpstr>
      <vt:lpstr>ELIAS</vt:lpstr>
      <vt:lpstr>LEONARDO</vt:lpstr>
      <vt:lpstr> MARTA </vt:lpstr>
      <vt:lpstr>LEONARDO</vt:lpstr>
      <vt:lpstr>BRAYAN E NATHAN</vt:lpstr>
      <vt:lpstr>ORIGAMI DI BRAYAN E NATHAN</vt:lpstr>
      <vt:lpstr>ELENE</vt:lpstr>
      <vt:lpstr>BRAYAN E NATHAN</vt:lpstr>
      <vt:lpstr>CHIARA</vt:lpstr>
      <vt:lpstr>GIULIA</vt:lpstr>
      <vt:lpstr>Caterina</vt:lpstr>
      <vt:lpstr>SOFIA</vt:lpstr>
      <vt:lpstr>ADELE</vt:lpstr>
      <vt:lpstr>GIULIA</vt:lpstr>
      <vt:lpstr>CHIARA</vt:lpstr>
      <vt:lpstr>CLARA 5°A  SA SEDDA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Papi</dc:creator>
  <cp:lastModifiedBy>Papi</cp:lastModifiedBy>
  <cp:revision>25</cp:revision>
  <dcterms:created xsi:type="dcterms:W3CDTF">2020-04-16T14:07:06Z</dcterms:created>
  <dcterms:modified xsi:type="dcterms:W3CDTF">2020-04-16T15:58:39Z</dcterms:modified>
</cp:coreProperties>
</file>