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88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5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75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0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20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4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1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9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6C85-64A9-4DE6-8550-54AEB5CC7F4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9FEF-8BBE-41AE-A226-940D1AFDE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3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456333"/>
            <a:ext cx="7200799" cy="812427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Algerian" pitchFamily="82" charset="0"/>
              </a:rPr>
              <a:t>Adele </a:t>
            </a:r>
            <a:r>
              <a:rPr lang="it-IT" sz="3200" dirty="0" err="1" smtClean="0">
                <a:latin typeface="Algerian" pitchFamily="82" charset="0"/>
              </a:rPr>
              <a:t>Funedda</a:t>
            </a:r>
            <a:r>
              <a:rPr lang="it-IT" sz="3200" dirty="0" smtClean="0">
                <a:latin typeface="Algerian" pitchFamily="82" charset="0"/>
              </a:rPr>
              <a:t> 1 A La Caletta</a:t>
            </a:r>
            <a:br>
              <a:rPr lang="it-IT" sz="3200" dirty="0" smtClean="0">
                <a:latin typeface="Algerian" pitchFamily="82" charset="0"/>
              </a:rPr>
            </a:br>
            <a:r>
              <a:rPr lang="it-IT" sz="3200" dirty="0" smtClean="0">
                <a:latin typeface="Algerian" pitchFamily="82" charset="0"/>
              </a:rPr>
              <a:t>Festa della mamma</a:t>
            </a:r>
            <a:endParaRPr lang="it-IT" sz="3200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21029" r="13315" b="6374"/>
          <a:stretch/>
        </p:blipFill>
        <p:spPr bwMode="auto">
          <a:xfrm>
            <a:off x="1187624" y="1412776"/>
            <a:ext cx="6624736" cy="511256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4495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Adele Funedda 1 A La Caletta Festa della mamma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Adele Funedda 1 A La Caletta Festa della mamma</dc:title>
  <dc:creator>Papi</dc:creator>
  <cp:lastModifiedBy>Papi</cp:lastModifiedBy>
  <cp:revision>2</cp:revision>
  <dcterms:created xsi:type="dcterms:W3CDTF">2020-06-05T12:54:49Z</dcterms:created>
  <dcterms:modified xsi:type="dcterms:W3CDTF">2020-06-05T13:06:32Z</dcterms:modified>
</cp:coreProperties>
</file>