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5" r:id="rId4"/>
    <p:sldId id="277" r:id="rId5"/>
    <p:sldId id="264" r:id="rId6"/>
    <p:sldId id="272" r:id="rId7"/>
    <p:sldId id="261" r:id="rId8"/>
    <p:sldId id="279" r:id="rId9"/>
    <p:sldId id="271" r:id="rId10"/>
    <p:sldId id="258" r:id="rId11"/>
    <p:sldId id="260" r:id="rId12"/>
    <p:sldId id="259" r:id="rId13"/>
    <p:sldId id="257" r:id="rId14"/>
    <p:sldId id="262" r:id="rId15"/>
    <p:sldId id="265" r:id="rId16"/>
    <p:sldId id="263" r:id="rId17"/>
    <p:sldId id="280" r:id="rId18"/>
    <p:sldId id="281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C5A9"/>
    <a:srgbClr val="E6E6E6"/>
    <a:srgbClr val="FFF2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00ADF7-CDAF-DD44-8095-E42DE7647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B6F0482-C58C-357C-BE5A-DE95DD90FD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1EF051F-124F-444A-FBFE-04F62F963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6697C47-B6EA-FC8E-BCB9-FC1A539C8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6767810-2440-F343-3FF8-42CFCD13C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6028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F55F16D-C22E-4FF5-BC11-B4BE220A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32637618-307A-CD37-FA17-742F9A45CD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FF1F5A1-7530-4D98-EBC9-7523995E5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A154FB3-3D5C-731B-C7D6-54CF1C94B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206E1F-4DB4-842D-873C-64A775203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80706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E9CDEE0-1D8B-04AF-5077-057CCAED4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788E816-EBE5-51BA-CB70-C7E22E7DD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4E5B9A-A4E4-6648-09A6-0D3FEFFE9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D124C8-B2D5-0B4C-9828-0F227C5A8D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574D9F-6AF2-19E4-70AB-7AC05ACE7E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3475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6CD980-38F9-DE06-B75C-4271AD126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E34A12-FE1A-7562-4EE0-259E881186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989CD6-9AFE-FF7F-ACB4-0C3C70D5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34C94CE-DA85-26D7-F1D7-A5699CB00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EDFCFA1-9EF0-8E98-B2A1-6A78468C0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76069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7AD572-2C7A-86E4-E155-C20D5C620C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0006E2A-79FA-F05D-AC7E-6F4507F10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0BD0B64-90AD-6477-BAA0-57A68B533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E4A268-2C0C-AD85-50CB-5B4B93ED3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D41F963-9E9F-9DA7-09F0-E1370CCE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73922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A4DBE0-4AE0-6948-B2FB-C25287402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9C9C6B5-5641-189A-32E9-5699F8359B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31B24DC-5209-4E5E-BE7C-AC36E96314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F001D2-CFA6-6ACC-6E8D-7CB1B688D4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EED2184-9D5D-3C4A-7362-A1704FF0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2E65742-AEEA-3DF4-D8DF-40EDC64AA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1738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4B6CFA2-4A25-FBAD-E458-DACFBDA34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331FB2B-AABC-42CD-C3AC-AC60413A8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5746DB4A-5CE7-5FC8-2803-D917EC99A7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9C1B194-8635-6B87-7D7E-AA1D63EF30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0715514-F1C5-B609-30CB-1CFB882122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107FDE2-02BE-A9E7-026B-DF74460B24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FCD3539-0F16-15D7-3C29-39B95066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5AFC964-C9FD-F34F-F6DE-D0B668B9B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29772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3C53F0-F706-C48E-B09E-BBDB34E65E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8196965-F262-E2BF-393F-AB8EAD4EA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EC6759A-F5C7-F9B4-56A4-BB1E1A099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662334D-2644-A8FF-408A-D687B67AF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698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D65D4F4-88EB-AD13-0AEF-65AF653FD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24BCC69D-AEE0-E0A8-440E-CD0B0DA6E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82D3559-E7A9-F50A-EF7E-FA79299F1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3932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3E0201C-98C0-2CF1-F633-0F87E0F9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8D02B70-E1B9-62ED-728A-43B978B29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FBB829B-7437-5723-3CC7-5181617AB7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5E885A1B-EC11-140E-BFF7-671B25E6F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68733044-3CA8-05DE-4D2C-9D1AA2AB1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4D0DC69-87EE-B76C-F620-D83E46D5B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275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362C887-FB36-BC69-65FA-9F24512F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A523655-1230-00C0-6EB9-FEA45D3013E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148FB2-AF33-B030-7E54-E7752023C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87BA5FB-5C22-EBEB-1A9D-EE65B97E0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99F2B70-42F7-5503-4A84-6961464FB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22F5C9A-1D89-9522-F36A-16E25445B3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8466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13712DB-DE68-C10B-F916-F4F51FE21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002EAEF-4131-27CB-B56E-053436FE9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E836567-FC31-8D2D-0E97-BF69DC6618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354B0-994B-4D0F-8227-D680816BD6D6}" type="datetimeFigureOut">
              <a:rPr lang="it-IT" smtClean="0"/>
              <a:t>23/01/2023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A38157F-B43C-8355-D9F3-719B7AB369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D566882-F22D-E39F-2C53-9D3B83060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C0F60D-3145-4E35-8322-4309D85F261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9143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6000"/>
                    </a14:imgEffect>
                  </a14:imgLayer>
                </a14:imgProps>
              </a:ext>
            </a:extLst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E0C591-FE40-20F8-C189-E446AC417E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0219" y="253780"/>
            <a:ext cx="8435763" cy="1655762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C00000"/>
                </a:solidFill>
              </a:rPr>
              <a:t>Natale</a:t>
            </a:r>
            <a:r>
              <a:rPr lang="it-IT" i="1" dirty="0">
                <a:solidFill>
                  <a:srgbClr val="C00000"/>
                </a:solidFill>
              </a:rPr>
              <a:t> </a:t>
            </a:r>
            <a:r>
              <a:rPr lang="it-IT" b="1" i="1" dirty="0">
                <a:solidFill>
                  <a:srgbClr val="C00000"/>
                </a:solidFill>
              </a:rPr>
              <a:t>Riciclando</a:t>
            </a:r>
            <a:br>
              <a:rPr lang="it-IT" dirty="0">
                <a:solidFill>
                  <a:srgbClr val="C00000"/>
                </a:solidFill>
              </a:rPr>
            </a:br>
            <a:r>
              <a:rPr lang="it-IT" i="1" dirty="0">
                <a:solidFill>
                  <a:srgbClr val="C00000"/>
                </a:solidFill>
              </a:rPr>
              <a:t>Laboratorio a classi aperte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1939637-9358-368B-DDE3-790DD837A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50488" y="4113316"/>
            <a:ext cx="5841512" cy="1655762"/>
          </a:xfrm>
        </p:spPr>
        <p:txBody>
          <a:bodyPr>
            <a:normAutofit/>
          </a:bodyPr>
          <a:lstStyle/>
          <a:p>
            <a:endParaRPr lang="it-IT" sz="3600" dirty="0"/>
          </a:p>
          <a:p>
            <a:pPr algn="r"/>
            <a:r>
              <a:rPr lang="it-IT" sz="3600" b="1" dirty="0">
                <a:solidFill>
                  <a:schemeClr val="accent1">
                    <a:lumMod val="75000"/>
                  </a:schemeClr>
                </a:solidFill>
              </a:rPr>
              <a:t>Scuola Primaria La Caletta</a:t>
            </a:r>
          </a:p>
        </p:txBody>
      </p:sp>
    </p:spTree>
    <p:extLst>
      <p:ext uri="{BB962C8B-B14F-4D97-AF65-F5344CB8AC3E}">
        <p14:creationId xmlns:p14="http://schemas.microsoft.com/office/powerpoint/2010/main" val="25524528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8C24E83-8A71-A1F3-4586-DA7127C42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775" y="400051"/>
            <a:ext cx="3857625" cy="1538288"/>
          </a:xfrm>
        </p:spPr>
        <p:txBody>
          <a:bodyPr>
            <a:noAutofit/>
          </a:bodyPr>
          <a:lstStyle/>
          <a:p>
            <a:pPr algn="ctr"/>
            <a:r>
              <a:rPr lang="it-IT" sz="4800" dirty="0"/>
              <a:t>Il </a:t>
            </a:r>
            <a:br>
              <a:rPr lang="it-IT" sz="4800" dirty="0"/>
            </a:br>
            <a:r>
              <a:rPr lang="it-IT" sz="4800" dirty="0"/>
              <a:t>presepe </a:t>
            </a:r>
            <a:br>
              <a:rPr lang="it-IT" sz="4800" dirty="0"/>
            </a:br>
            <a:r>
              <a:rPr lang="it-IT" sz="4800" dirty="0"/>
              <a:t>con le pigotte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4F7C48A7-340C-E6DD-CCD3-334DDDCFCB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124" y="-44451"/>
            <a:ext cx="5210175" cy="6946901"/>
          </a:xfrm>
        </p:spPr>
      </p:pic>
    </p:spTree>
    <p:extLst>
      <p:ext uri="{BB962C8B-B14F-4D97-AF65-F5344CB8AC3E}">
        <p14:creationId xmlns:p14="http://schemas.microsoft.com/office/powerpoint/2010/main" val="35248045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144A51-D012-9A26-C431-606AB8D21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1" y="374651"/>
            <a:ext cx="2600324" cy="2959100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00B0F0"/>
                </a:solidFill>
              </a:rPr>
              <a:t>…con i </a:t>
            </a:r>
            <a:br>
              <a:rPr lang="it-IT" b="1" i="1" dirty="0">
                <a:solidFill>
                  <a:srgbClr val="00B0F0"/>
                </a:solidFill>
              </a:rPr>
            </a:br>
            <a:r>
              <a:rPr lang="it-IT" b="1" i="1" dirty="0">
                <a:solidFill>
                  <a:srgbClr val="00B0F0"/>
                </a:solidFill>
              </a:rPr>
              <a:t>personaggi </a:t>
            </a:r>
            <a:br>
              <a:rPr lang="it-IT" b="1" i="1" dirty="0">
                <a:solidFill>
                  <a:srgbClr val="00B0F0"/>
                </a:solidFill>
              </a:rPr>
            </a:br>
            <a:r>
              <a:rPr lang="it-IT" b="1" i="1" dirty="0">
                <a:solidFill>
                  <a:srgbClr val="00B0F0"/>
                </a:solidFill>
              </a:rPr>
              <a:t>di tutto </a:t>
            </a:r>
            <a:br>
              <a:rPr lang="it-IT" b="1" i="1" dirty="0">
                <a:solidFill>
                  <a:srgbClr val="00B0F0"/>
                </a:solidFill>
              </a:rPr>
            </a:br>
            <a:r>
              <a:rPr lang="it-IT" b="1" i="1" dirty="0">
                <a:solidFill>
                  <a:srgbClr val="00B0F0"/>
                </a:solidFill>
              </a:rPr>
              <a:t>il mondo </a:t>
            </a:r>
            <a:br>
              <a:rPr lang="it-IT" sz="4800" b="1" i="1" dirty="0">
                <a:solidFill>
                  <a:srgbClr val="00B0F0"/>
                </a:solidFill>
              </a:rPr>
            </a:br>
            <a:endParaRPr lang="it-IT" sz="4800" b="1" i="1" dirty="0">
              <a:solidFill>
                <a:srgbClr val="00B0F0"/>
              </a:solidFill>
            </a:endParaRP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D736CA19-E495-3496-166F-AECE80770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276" y="0"/>
            <a:ext cx="7372350" cy="6858000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DFFDD1F8-5F84-F58A-6DA1-190C82D67281}"/>
              </a:ext>
            </a:extLst>
          </p:cNvPr>
          <p:cNvSpPr txBox="1"/>
          <p:nvPr/>
        </p:nvSpPr>
        <p:spPr>
          <a:xfrm>
            <a:off x="9953626" y="1952625"/>
            <a:ext cx="223837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4000" b="1" i="1" dirty="0">
                <a:solidFill>
                  <a:srgbClr val="00B0F0"/>
                </a:solidFill>
                <a:latin typeface="+mj-lt"/>
              </a:rPr>
              <a:t>e</a:t>
            </a:r>
            <a:br>
              <a:rPr lang="it-IT" sz="4000" b="1" i="1" dirty="0">
                <a:solidFill>
                  <a:srgbClr val="00B0F0"/>
                </a:solidFill>
                <a:latin typeface="+mj-lt"/>
              </a:rPr>
            </a:br>
            <a:r>
              <a:rPr lang="it-IT" sz="4000" b="1" i="1" dirty="0">
                <a:solidFill>
                  <a:srgbClr val="00B0F0"/>
                </a:solidFill>
                <a:latin typeface="+mj-lt"/>
              </a:rPr>
              <a:t>le ghirlande </a:t>
            </a:r>
            <a:br>
              <a:rPr lang="it-IT" sz="4000" b="1" i="1" dirty="0">
                <a:solidFill>
                  <a:srgbClr val="00B0F0"/>
                </a:solidFill>
                <a:latin typeface="+mj-lt"/>
              </a:rPr>
            </a:br>
            <a:r>
              <a:rPr lang="it-IT" sz="4000" b="1" i="1" dirty="0">
                <a:solidFill>
                  <a:srgbClr val="00B0F0"/>
                </a:solidFill>
                <a:latin typeface="+mj-lt"/>
              </a:rPr>
              <a:t>di Natale</a:t>
            </a:r>
            <a:endParaRPr lang="it-IT" sz="4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1637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BD34253-C70A-97B2-B1EF-3DDF797EF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186055">
            <a:off x="8487867" y="964891"/>
            <a:ext cx="1918950" cy="3345625"/>
          </a:xfrm>
        </p:spPr>
        <p:txBody>
          <a:bodyPr>
            <a:noAutofit/>
          </a:bodyPr>
          <a:lstStyle/>
          <a:p>
            <a:pPr algn="ctr"/>
            <a:r>
              <a:rPr lang="it-IT" sz="4800" b="1" i="1" dirty="0">
                <a:solidFill>
                  <a:schemeClr val="accent6">
                    <a:lumMod val="75000"/>
                  </a:schemeClr>
                </a:solidFill>
              </a:rPr>
              <a:t>Gli elfi di Babbo Natale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47D94F5-BAFB-2764-E636-D45C205EE8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1"/>
            <a:ext cx="5238750" cy="6921501"/>
          </a:xfrm>
        </p:spPr>
      </p:pic>
    </p:spTree>
    <p:extLst>
      <p:ext uri="{BB962C8B-B14F-4D97-AF65-F5344CB8AC3E}">
        <p14:creationId xmlns:p14="http://schemas.microsoft.com/office/powerpoint/2010/main" val="271817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DBCECCE-DB94-1EA4-C0DF-CFC0C8CF1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009" y="0"/>
            <a:ext cx="8516431" cy="6858000"/>
          </a:xfrm>
          <a:solidFill>
            <a:srgbClr val="FFF2CD"/>
          </a:solidFill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169235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86F1F88-56F3-FA84-84AF-6361FEC89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59" y="0"/>
            <a:ext cx="12091481" cy="972765"/>
          </a:xfrm>
        </p:spPr>
        <p:txBody>
          <a:bodyPr>
            <a:normAutofit/>
          </a:bodyPr>
          <a:lstStyle/>
          <a:p>
            <a:pPr algn="ctr"/>
            <a:r>
              <a:rPr lang="it-IT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Centrotavola natalizi con riciclo di barattoli e tessuti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51EA345C-F387-CED7-FAB7-511D562B0C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0" y="734526"/>
            <a:ext cx="12091479" cy="5871924"/>
          </a:xfrm>
        </p:spPr>
      </p:pic>
    </p:spTree>
    <p:extLst>
      <p:ext uri="{BB962C8B-B14F-4D97-AF65-F5344CB8AC3E}">
        <p14:creationId xmlns:p14="http://schemas.microsoft.com/office/powerpoint/2010/main" val="26222452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231970F9-6B43-04F9-8FEC-8B0C236CC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1140" cy="6739284"/>
          </a:xfrm>
        </p:spPr>
      </p:pic>
    </p:spTree>
    <p:extLst>
      <p:ext uri="{BB962C8B-B14F-4D97-AF65-F5344CB8AC3E}">
        <p14:creationId xmlns:p14="http://schemas.microsoft.com/office/powerpoint/2010/main" val="20319440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123FA4A6-341C-24AC-A1BB-9496FA857F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4" y="0"/>
            <a:ext cx="12121391" cy="6858000"/>
          </a:xfrm>
        </p:spPr>
      </p:pic>
    </p:spTree>
    <p:extLst>
      <p:ext uri="{BB962C8B-B14F-4D97-AF65-F5344CB8AC3E}">
        <p14:creationId xmlns:p14="http://schemas.microsoft.com/office/powerpoint/2010/main" val="2688858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E2BA20E-EB8D-E1F7-C6B4-BE2200DB63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 alla fine…piccolo coro natalizio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AB730E07-FDE6-5805-2973-C030090199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85" y="1396708"/>
            <a:ext cx="4366793" cy="5387467"/>
          </a:xfr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3C291E6-FA5D-A329-9724-BBEAD90FC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39" y="1396708"/>
            <a:ext cx="3486007" cy="5387467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9F6246E8-235D-D99F-0200-C693EFA001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942" y="1396709"/>
            <a:ext cx="3439058" cy="5387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89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20560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3CB1D0-5FAD-3FCC-D132-63B15EF0E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4"/>
            <a:ext cx="2828925" cy="6245225"/>
          </a:xfrm>
        </p:spPr>
        <p:txBody>
          <a:bodyPr>
            <a:normAutofit fontScale="90000"/>
          </a:bodyPr>
          <a:lstStyle/>
          <a:p>
            <a:r>
              <a:rPr lang="it-IT" b="1" i="1" dirty="0">
                <a:solidFill>
                  <a:srgbClr val="FF0000"/>
                </a:solidFill>
              </a:rPr>
              <a:t>Preparazione </a:t>
            </a:r>
            <a:br>
              <a:rPr lang="it-IT" b="1" i="1" dirty="0">
                <a:solidFill>
                  <a:srgbClr val="FF0000"/>
                </a:solidFill>
              </a:rPr>
            </a:br>
            <a:r>
              <a:rPr lang="it-IT" b="1" i="1" dirty="0">
                <a:solidFill>
                  <a:srgbClr val="FF0000"/>
                </a:solidFill>
              </a:rPr>
              <a:t>degli </a:t>
            </a:r>
            <a:br>
              <a:rPr lang="it-IT" b="1" i="1" dirty="0">
                <a:solidFill>
                  <a:srgbClr val="FF0000"/>
                </a:solidFill>
              </a:rPr>
            </a:br>
            <a:r>
              <a:rPr lang="it-IT" b="1" i="1" dirty="0">
                <a:solidFill>
                  <a:srgbClr val="FF0000"/>
                </a:solidFill>
              </a:rPr>
              <a:t>addobbi natalizi </a:t>
            </a:r>
            <a:br>
              <a:rPr lang="it-IT" b="1" i="1" dirty="0">
                <a:solidFill>
                  <a:srgbClr val="FF0000"/>
                </a:solidFill>
              </a:rPr>
            </a:br>
            <a:r>
              <a:rPr lang="it-IT" b="1" i="1" dirty="0">
                <a:solidFill>
                  <a:srgbClr val="FF0000"/>
                </a:solidFill>
              </a:rPr>
              <a:t>con </a:t>
            </a:r>
            <a:br>
              <a:rPr lang="it-IT" b="1" i="1" dirty="0">
                <a:solidFill>
                  <a:srgbClr val="FF0000"/>
                </a:solidFill>
              </a:rPr>
            </a:br>
            <a:r>
              <a:rPr lang="it-IT" b="1" i="1" dirty="0">
                <a:solidFill>
                  <a:srgbClr val="FF0000"/>
                </a:solidFill>
              </a:rPr>
              <a:t>carta </a:t>
            </a:r>
            <a:br>
              <a:rPr lang="it-IT" b="1" i="1" dirty="0">
                <a:solidFill>
                  <a:srgbClr val="FF0000"/>
                </a:solidFill>
              </a:rPr>
            </a:br>
            <a:r>
              <a:rPr lang="it-IT" b="1" i="1" dirty="0">
                <a:solidFill>
                  <a:srgbClr val="FF0000"/>
                </a:solidFill>
              </a:rPr>
              <a:t>e </a:t>
            </a:r>
            <a:br>
              <a:rPr lang="it-IT" b="1" i="1" dirty="0">
                <a:solidFill>
                  <a:srgbClr val="FF0000"/>
                </a:solidFill>
              </a:rPr>
            </a:br>
            <a:r>
              <a:rPr lang="it-IT" b="1" i="1" dirty="0">
                <a:solidFill>
                  <a:srgbClr val="FF0000"/>
                </a:solidFill>
              </a:rPr>
              <a:t>giornali</a:t>
            </a:r>
            <a:br>
              <a:rPr lang="it-IT" sz="4000" dirty="0">
                <a:solidFill>
                  <a:srgbClr val="FF0000"/>
                </a:solidFill>
              </a:rPr>
            </a:br>
            <a:br>
              <a:rPr lang="it-IT" sz="4000" dirty="0">
                <a:solidFill>
                  <a:srgbClr val="FF0000"/>
                </a:solidFill>
              </a:rPr>
            </a:br>
            <a:br>
              <a:rPr lang="it-IT" sz="4000" dirty="0">
                <a:solidFill>
                  <a:srgbClr val="FF0000"/>
                </a:solidFill>
              </a:rPr>
            </a:br>
            <a:r>
              <a:rPr lang="it-IT" sz="40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E70CA1A6-5457-B99A-7C7A-93DEBFAA89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5762" y="86"/>
            <a:ext cx="9066237" cy="6634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204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3312AE0-06DC-BE36-CF50-9C2201176A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82" y="1481443"/>
            <a:ext cx="3606926" cy="5022051"/>
          </a:xfrm>
          <a:prstGeom prst="rect">
            <a:avLst/>
          </a:prstGeom>
        </p:spPr>
      </p:pic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896569A5-B978-9CA2-6402-4E651CD923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977238" y="246064"/>
            <a:ext cx="4033322" cy="461168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4F96437-99DF-0366-5F19-6DAF41D3E0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4763" y="1717192"/>
            <a:ext cx="3770055" cy="5022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23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AA4553C5-1040-7EB8-7940-D4866B07BA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5234" y="181207"/>
            <a:ext cx="4610099" cy="614771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28DFC58D-1BD8-0B87-AA6D-8BF997320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9900" y="181207"/>
            <a:ext cx="4610100" cy="614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107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6F1B147B-FDDC-0F0F-2D6F-C96BC3C7AD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" y="0"/>
            <a:ext cx="3837247" cy="5116329"/>
          </a:xfr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D084984-7BB9-AA8E-D9A5-E7F16297E8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753" y="0"/>
            <a:ext cx="3837247" cy="51163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1CB01721-4623-ADD2-BB98-7417DB65BA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352" y="1983466"/>
            <a:ext cx="3659314" cy="487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70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F4CAC36A-124C-7452-1621-544F2E8BFB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4670283" cy="6226039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35E4676-9BD5-9BE6-C3BA-D7B3ABF34C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0451" y="483746"/>
            <a:ext cx="4781550" cy="6374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1874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5E9056-0E77-466C-796C-886CC168B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90138"/>
            <a:ext cx="11153775" cy="1325563"/>
          </a:xfrm>
        </p:spPr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Addobbi natalizi nei corridoi della nostra scuola…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354C458E-42B5-D991-1552-FD2E51EBEA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758949"/>
            <a:ext cx="5967541" cy="4807833"/>
          </a:xfr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C7854F2-7A75-3E9D-1E11-959022CC5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8897" y="1415701"/>
            <a:ext cx="3953078" cy="5265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070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5621FD-8374-92B4-EFCB-EC2C78813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0"/>
            <a:ext cx="10515600" cy="1325563"/>
          </a:xfrm>
        </p:spPr>
        <p:txBody>
          <a:bodyPr/>
          <a:lstStyle/>
          <a:p>
            <a:r>
              <a:rPr lang="it-IT" dirty="0">
                <a:solidFill>
                  <a:srgbClr val="C00000"/>
                </a:solidFill>
              </a:rPr>
              <a:t>…e nelle nostre aule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0B24134B-4E06-61C7-AE18-38ACD8CBD6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108" y="1535905"/>
            <a:ext cx="6057891" cy="454341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62997C3-471A-BC12-4BCB-43734B872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451" y="2457450"/>
            <a:ext cx="5759443" cy="4319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62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99799364-EEF2-CBFF-9F85-66D04AD8B8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1622" y="599126"/>
            <a:ext cx="3262155" cy="435133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FB5D44F-3F40-E1B2-993D-AEB2E8BD4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700" y="2065976"/>
            <a:ext cx="3381375" cy="4508500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D0B42C2-2856-97F5-ABA0-99359954C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648" y="127949"/>
            <a:ext cx="3353091" cy="447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17805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</TotalTime>
  <Words>88</Words>
  <Application>Microsoft Office PowerPoint</Application>
  <PresentationFormat>Widescreen</PresentationFormat>
  <Paragraphs>12</Paragraphs>
  <Slides>18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di Office</vt:lpstr>
      <vt:lpstr>Natale Riciclando Laboratorio a classi aperte</vt:lpstr>
      <vt:lpstr>Preparazione  degli  addobbi natalizi  con  carta  e  giornali  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Addobbi natalizi nei corridoi della nostra scuola…</vt:lpstr>
      <vt:lpstr>…e nelle nostre aule</vt:lpstr>
      <vt:lpstr>Presentazione standard di PowerPoint</vt:lpstr>
      <vt:lpstr>Il  presepe  con le pigotte</vt:lpstr>
      <vt:lpstr>…con i  personaggi  di tutto  il mondo  </vt:lpstr>
      <vt:lpstr>Gli elfi di Babbo Natale</vt:lpstr>
      <vt:lpstr>Presentazione standard di PowerPoint</vt:lpstr>
      <vt:lpstr>Centrotavola natalizi con riciclo di barattoli e tessuti</vt:lpstr>
      <vt:lpstr>Presentazione standard di PowerPoint</vt:lpstr>
      <vt:lpstr>Presentazione standard di PowerPoint</vt:lpstr>
      <vt:lpstr>E alla fine…piccolo coro natalizio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Natale Riciclando Laboratorio a classi aperte</dc:title>
  <dc:creator>Luciana Deiana</dc:creator>
  <cp:lastModifiedBy>Luciana Deiana</cp:lastModifiedBy>
  <cp:revision>1</cp:revision>
  <dcterms:created xsi:type="dcterms:W3CDTF">2023-01-23T06:48:10Z</dcterms:created>
  <dcterms:modified xsi:type="dcterms:W3CDTF">2023-01-23T13:26:02Z</dcterms:modified>
</cp:coreProperties>
</file>