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6858000" cy="9906000" type="A4"/>
  <p:notesSz cx="7102475" cy="10234613"/>
  <p:defaultTextStyle>
    <a:defPPr lvl="0">
      <a:defRPr lang="it-IT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2" autoAdjust="0"/>
    <p:restoredTop sz="94660" autoAdjust="0"/>
  </p:normalViewPr>
  <p:slideViewPr>
    <p:cSldViewPr>
      <p:cViewPr>
        <p:scale>
          <a:sx n="100" d="100"/>
          <a:sy n="100" d="100"/>
        </p:scale>
        <p:origin x="-1710" y="-16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magine 27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74" y="1424608"/>
            <a:ext cx="5112568" cy="4104456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3002" y="9235768"/>
            <a:ext cx="697846" cy="51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 descr="C:\Users\STE\Desktop\logo_ic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0768" y="8337376"/>
            <a:ext cx="524576" cy="572819"/>
          </a:xfrm>
          <a:prstGeom prst="rect">
            <a:avLst/>
          </a:prstGeom>
          <a:noFill/>
        </p:spPr>
      </p:pic>
      <p:sp>
        <p:nvSpPr>
          <p:cNvPr id="19" name="Rettangolo 18"/>
          <p:cNvSpPr/>
          <p:nvPr/>
        </p:nvSpPr>
        <p:spPr>
          <a:xfrm>
            <a:off x="764704" y="8841432"/>
            <a:ext cx="15579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b="1" dirty="0" smtClean="0"/>
              <a:t>Istituto Comprensivo </a:t>
            </a:r>
          </a:p>
          <a:p>
            <a:pPr algn="ctr"/>
            <a:r>
              <a:rPr lang="pt-BR" sz="900" b="1" dirty="0" smtClean="0"/>
              <a:t>n°1 Porto Torres</a:t>
            </a:r>
            <a:endParaRPr lang="it-IT" sz="9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522" y="166653"/>
            <a:ext cx="901237" cy="75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tangolo 14"/>
          <p:cNvSpPr/>
          <p:nvPr/>
        </p:nvSpPr>
        <p:spPr>
          <a:xfrm>
            <a:off x="1428736" y="4376936"/>
            <a:ext cx="5429264" cy="39210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b="1" dirty="0" smtClean="0">
                <a:ea typeface="Calibri"/>
                <a:cs typeface="Times New Roman"/>
              </a:rPr>
              <a:t>Modera i lavori.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Prof. Angelo Ammirati - </a:t>
            </a:r>
            <a:r>
              <a:rPr lang="it-IT" sz="1100" b="1" i="1" dirty="0" smtClean="0">
                <a:solidFill>
                  <a:schemeClr val="tx1"/>
                </a:solidFill>
                <a:ea typeface="Calibri"/>
                <a:cs typeface="Times New Roman"/>
              </a:rPr>
              <a:t>già Direttore dell’ Archivio di Stato di Oristano  e Sassari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b="1" dirty="0" smtClean="0">
                <a:solidFill>
                  <a:schemeClr val="tx1"/>
                </a:solidFill>
                <a:ea typeface="Calibri"/>
                <a:cs typeface="Times New Roman"/>
              </a:rPr>
              <a:t>Interventi:</a:t>
            </a:r>
          </a:p>
          <a:p>
            <a:pPr>
              <a:lnSpc>
                <a:spcPct val="115000"/>
              </a:lnSpc>
            </a:pP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On. Dott. Pietrino </a:t>
            </a:r>
            <a:r>
              <a:rPr lang="it-IT" sz="1400" b="1" dirty="0" err="1" smtClean="0">
                <a:solidFill>
                  <a:schemeClr val="tx1"/>
                </a:solidFill>
                <a:ea typeface="Calibri"/>
                <a:cs typeface="Times New Roman"/>
              </a:rPr>
              <a:t>Soddu</a:t>
            </a:r>
            <a:endParaRPr lang="it-IT" sz="14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it-IT" sz="1400" b="1" dirty="0" smtClean="0">
                <a:solidFill>
                  <a:schemeClr val="tx1"/>
                </a:solidFill>
              </a:rPr>
              <a:t>Dott. Pietro Pani</a:t>
            </a:r>
          </a:p>
          <a:p>
            <a:r>
              <a:rPr lang="it-IT" sz="1400" b="1" dirty="0" smtClean="0">
                <a:solidFill>
                  <a:schemeClr val="tx1"/>
                </a:solidFill>
              </a:rPr>
              <a:t>Dott. Gavino Carta -</a:t>
            </a:r>
            <a:r>
              <a:rPr lang="it-IT" sz="1100" b="1" i="1" dirty="0" smtClean="0">
                <a:solidFill>
                  <a:schemeClr val="tx1"/>
                </a:solidFill>
              </a:rPr>
              <a:t>Segretario Generale Regionale CISL  Sardegna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Dott. Vittorio Morelli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4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b="1" dirty="0" smtClean="0">
                <a:solidFill>
                  <a:schemeClr val="tx1"/>
                </a:solidFill>
                <a:ea typeface="Calibri"/>
                <a:cs typeface="Times New Roman"/>
              </a:rPr>
              <a:t>Saluti: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Prof. Sean </a:t>
            </a:r>
            <a:r>
              <a:rPr lang="it-IT" sz="1400" b="1" dirty="0" err="1" smtClean="0">
                <a:solidFill>
                  <a:schemeClr val="tx1"/>
                </a:solidFill>
                <a:ea typeface="Calibri"/>
                <a:cs typeface="Times New Roman"/>
              </a:rPr>
              <a:t>Weller</a:t>
            </a: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 - </a:t>
            </a:r>
            <a:r>
              <a:rPr lang="it-IT" sz="1100" b="1" i="1" dirty="0" smtClean="0">
                <a:solidFill>
                  <a:schemeClr val="tx1"/>
                </a:solidFill>
                <a:ea typeface="Calibri"/>
                <a:cs typeface="Times New Roman"/>
              </a:rPr>
              <a:t>Sindaco di Porto Torres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Dott. Giacomo Manca di </a:t>
            </a:r>
            <a:r>
              <a:rPr lang="it-IT" sz="1400" b="1" dirty="0" err="1" smtClean="0">
                <a:solidFill>
                  <a:schemeClr val="tx1"/>
                </a:solidFill>
                <a:ea typeface="Calibri"/>
                <a:cs typeface="Times New Roman"/>
              </a:rPr>
              <a:t>Nissa</a:t>
            </a: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 - </a:t>
            </a:r>
            <a:r>
              <a:rPr lang="it-IT" sz="1100" b="1" i="1" dirty="0" smtClean="0">
                <a:solidFill>
                  <a:schemeClr val="tx1"/>
                </a:solidFill>
                <a:ea typeface="Calibri"/>
                <a:cs typeface="Times New Roman"/>
              </a:rPr>
              <a:t>Presidente ANTEAS REGIONALE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Dott.ssa Anna Rita </a:t>
            </a:r>
            <a:r>
              <a:rPr lang="it-IT" sz="1400" b="1" dirty="0" err="1" smtClean="0">
                <a:solidFill>
                  <a:schemeClr val="tx1"/>
                </a:solidFill>
                <a:ea typeface="Calibri"/>
                <a:cs typeface="Times New Roman"/>
              </a:rPr>
              <a:t>Pintadu</a:t>
            </a: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 - </a:t>
            </a:r>
            <a:r>
              <a:rPr lang="it-IT" sz="1100" b="1" i="1" dirty="0" smtClean="0">
                <a:solidFill>
                  <a:schemeClr val="tx1"/>
                </a:solidFill>
                <a:ea typeface="Calibri"/>
                <a:cs typeface="Times New Roman"/>
              </a:rPr>
              <a:t>Dirigente Scolastico Istituto comprensivo n.1 P.T</a:t>
            </a:r>
            <a:r>
              <a:rPr lang="it-IT" sz="1100" b="1" dirty="0" smtClean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Dott.ssa Maria Letizia </a:t>
            </a:r>
            <a:r>
              <a:rPr lang="it-IT" sz="1400" b="1" dirty="0" err="1" smtClean="0">
                <a:solidFill>
                  <a:schemeClr val="tx1"/>
                </a:solidFill>
                <a:ea typeface="Calibri"/>
                <a:cs typeface="Times New Roman"/>
              </a:rPr>
              <a:t>Fadda</a:t>
            </a: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 - </a:t>
            </a:r>
            <a:r>
              <a:rPr lang="it-IT" sz="1100" b="1" i="1" dirty="0" smtClean="0">
                <a:solidFill>
                  <a:schemeClr val="tx1"/>
                </a:solidFill>
                <a:ea typeface="Calibri"/>
                <a:cs typeface="Times New Roman"/>
              </a:rPr>
              <a:t>Dirigente  Istituto Comprensivo n. 2  </a:t>
            </a:r>
            <a:r>
              <a:rPr lang="it-IT" sz="1100" b="1" i="1" dirty="0" err="1" smtClean="0">
                <a:solidFill>
                  <a:schemeClr val="tx1"/>
                </a:solidFill>
                <a:ea typeface="Calibri"/>
                <a:cs typeface="Times New Roman"/>
              </a:rPr>
              <a:t>P.T</a:t>
            </a:r>
            <a:endParaRPr lang="it-IT" sz="1100" b="1" i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3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 smtClean="0">
                <a:solidFill>
                  <a:schemeClr val="tx1"/>
                </a:solidFill>
                <a:ea typeface="Calibri"/>
                <a:cs typeface="Times New Roman"/>
              </a:rPr>
              <a:t>INAUGURAZIONE MOSTRA </a:t>
            </a:r>
            <a:r>
              <a:rPr lang="it-IT" sz="1300" b="1" dirty="0" smtClean="0">
                <a:solidFill>
                  <a:schemeClr val="tx1"/>
                </a:solidFill>
                <a:ea typeface="Calibri"/>
                <a:cs typeface="Times New Roman"/>
              </a:rPr>
              <a:t>ore 19,30</a:t>
            </a:r>
            <a:endParaRPr lang="it-IT" sz="1400" dirty="0" smtClean="0">
              <a:latin typeface="+mj-lt"/>
              <a:ea typeface="Calibri"/>
              <a:cs typeface="Times New Roman"/>
            </a:endParaRPr>
          </a:p>
        </p:txBody>
      </p:sp>
      <p:pic>
        <p:nvPicPr>
          <p:cNvPr id="1031" name="Picture 7" descr="Risultati immagini per comune porto torr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6672" y="5313040"/>
            <a:ext cx="619075" cy="843426"/>
          </a:xfrm>
          <a:prstGeom prst="rect">
            <a:avLst/>
          </a:prstGeom>
          <a:noFill/>
        </p:spPr>
      </p:pic>
      <p:sp>
        <p:nvSpPr>
          <p:cNvPr id="26" name="Rettangolo 25"/>
          <p:cNvSpPr/>
          <p:nvPr/>
        </p:nvSpPr>
        <p:spPr>
          <a:xfrm>
            <a:off x="0" y="6105128"/>
            <a:ext cx="162942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b="1" dirty="0" smtClean="0"/>
              <a:t>Città di Porto Torres</a:t>
            </a:r>
            <a:endParaRPr lang="it-IT" sz="900" b="1" dirty="0"/>
          </a:p>
        </p:txBody>
      </p:sp>
      <p:pic>
        <p:nvPicPr>
          <p:cNvPr id="1026" name="Picture 2" descr="C:\Users\STE\Desktop\logo synergi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9531" y="9201012"/>
            <a:ext cx="469189" cy="529024"/>
          </a:xfrm>
          <a:prstGeom prst="rect">
            <a:avLst/>
          </a:prstGeom>
          <a:noFill/>
        </p:spPr>
      </p:pic>
      <p:pic>
        <p:nvPicPr>
          <p:cNvPr id="5" name="Picture 4" descr="Risultati immagini per cisl sassar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0648" y="2792760"/>
            <a:ext cx="1054470" cy="494790"/>
          </a:xfrm>
          <a:prstGeom prst="rect">
            <a:avLst/>
          </a:prstGeom>
          <a:noFill/>
        </p:spPr>
      </p:pic>
      <p:pic>
        <p:nvPicPr>
          <p:cNvPr id="11" name="Picture 4" descr="C:\Users\utente\Desktop\logo trasp fondazione carlo felic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228" y="8332899"/>
            <a:ext cx="575492" cy="62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4664" y="4232920"/>
            <a:ext cx="768148" cy="98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0648" y="6393160"/>
            <a:ext cx="1008112" cy="70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88640" y="7257256"/>
            <a:ext cx="1008112" cy="80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60648" y="3368824"/>
            <a:ext cx="1055040" cy="81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CasellaDiTesto 59"/>
          <p:cNvSpPr txBox="1"/>
          <p:nvPr/>
        </p:nvSpPr>
        <p:spPr>
          <a:xfrm>
            <a:off x="1214422" y="166654"/>
            <a:ext cx="564357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M</a:t>
            </a:r>
            <a:r>
              <a:rPr lang="it-IT" b="1" dirty="0" smtClean="0"/>
              <a:t>ostra – Industrializzazione di Porto Torres</a:t>
            </a:r>
          </a:p>
          <a:p>
            <a:pPr algn="ctr"/>
            <a:r>
              <a:rPr lang="it-IT" sz="2000" b="1" dirty="0" smtClean="0">
                <a:solidFill>
                  <a:srgbClr val="C00000"/>
                </a:solidFill>
              </a:rPr>
              <a:t>“Sogno di una Notte di Mezza Estate”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Porto Torres 8 Giugno 2018 ore 16</a:t>
            </a:r>
          </a:p>
          <a:p>
            <a:pPr algn="ctr"/>
            <a:r>
              <a:rPr lang="it-IT" sz="1400" b="1" dirty="0" smtClean="0"/>
              <a:t>Convegno – “Salone </a:t>
            </a:r>
            <a:r>
              <a:rPr lang="it-IT" sz="1400" b="1" dirty="0" err="1" smtClean="0"/>
              <a:t>Gonario</a:t>
            </a:r>
            <a:r>
              <a:rPr lang="it-IT" sz="1400" b="1" dirty="0" smtClean="0"/>
              <a:t> di Torres – Vicolo </a:t>
            </a:r>
            <a:r>
              <a:rPr lang="it-IT" sz="1400" b="1" dirty="0" err="1" smtClean="0"/>
              <a:t>Turreni</a:t>
            </a:r>
            <a:endParaRPr lang="it-IT" sz="1400" b="1" dirty="0" smtClean="0"/>
          </a:p>
          <a:p>
            <a:pPr algn="ctr"/>
            <a:r>
              <a:rPr lang="it-IT" sz="1400" b="1" dirty="0" smtClean="0"/>
              <a:t>Mostra - </a:t>
            </a:r>
            <a:r>
              <a:rPr lang="it-IT" sz="1400" b="1" dirty="0" err="1" smtClean="0"/>
              <a:t>Cumbessias</a:t>
            </a:r>
            <a:r>
              <a:rPr lang="it-IT" sz="1400" b="1" dirty="0" smtClean="0"/>
              <a:t> di San Gavino - Atrio </a:t>
            </a:r>
            <a:r>
              <a:rPr lang="it-IT" sz="1400" b="1" dirty="0" err="1" smtClean="0"/>
              <a:t>Comita</a:t>
            </a:r>
            <a:endParaRPr lang="it-IT" dirty="0" smtClean="0">
              <a:latin typeface="Rundkursiv" pitchFamily="2" charset="0"/>
            </a:endParaRP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pic>
        <p:nvPicPr>
          <p:cNvPr id="4" name="Picture 4" descr="Risultati immagini per logo camera di commercio di sassari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819643" y="9024967"/>
            <a:ext cx="1921725" cy="881034"/>
          </a:xfrm>
          <a:prstGeom prst="rect">
            <a:avLst/>
          </a:prstGeom>
          <a:noFill/>
        </p:spPr>
      </p:pic>
      <p:pic>
        <p:nvPicPr>
          <p:cNvPr id="7" name="Picture 4" descr="Risultati immagini per logo consorzio industriale di sassari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013176" y="8193360"/>
            <a:ext cx="1728192" cy="864096"/>
          </a:xfrm>
          <a:prstGeom prst="rect">
            <a:avLst/>
          </a:prstGeom>
          <a:noFill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04664" y="992560"/>
            <a:ext cx="896667" cy="78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franco\Desktop\Archivio di Stao di Sassari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068960" y="8481392"/>
            <a:ext cx="1928826" cy="539517"/>
          </a:xfrm>
          <a:prstGeom prst="rect">
            <a:avLst/>
          </a:prstGeom>
          <a:noFill/>
        </p:spPr>
      </p:pic>
      <p:sp>
        <p:nvSpPr>
          <p:cNvPr id="8" name="AutoShape 2" descr="Risultati immagini per sardegna solid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3" name="Picture 3" descr="C:\Users\STE\Desktop\download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500870" y="9039253"/>
            <a:ext cx="2143140" cy="736094"/>
          </a:xfrm>
          <a:prstGeom prst="rect">
            <a:avLst/>
          </a:prstGeom>
          <a:noFill/>
        </p:spPr>
      </p:pic>
      <p:pic>
        <p:nvPicPr>
          <p:cNvPr id="27" name="Picture 18" descr="Immagine correlata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204864" y="8337376"/>
            <a:ext cx="793228" cy="768279"/>
          </a:xfrm>
          <a:prstGeom prst="rect">
            <a:avLst/>
          </a:prstGeom>
          <a:noFill/>
        </p:spPr>
      </p:pic>
      <p:pic>
        <p:nvPicPr>
          <p:cNvPr id="1028" name="Picture 4" descr="Risultati immagini per logo cisl regione sardegna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76672" y="2000672"/>
            <a:ext cx="648072" cy="648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145</Words>
  <Application>Microsoft Office PowerPoint</Application>
  <PresentationFormat>A4 (21x29,7 cm)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franco</dc:creator>
  <cp:lastModifiedBy>Inventario</cp:lastModifiedBy>
  <cp:revision>124</cp:revision>
  <dcterms:modified xsi:type="dcterms:W3CDTF">2018-05-31T11:24:04Z</dcterms:modified>
</cp:coreProperties>
</file>